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92" r:id="rId6"/>
    <p:sldId id="262" r:id="rId7"/>
    <p:sldId id="335" r:id="rId8"/>
    <p:sldId id="3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0721F-348F-426B-8CE9-91BD68255B4A}" v="46" dt="2026-06-01T12:30:54.319"/>
    <p1510:client id="{3E7C5154-558B-41A5-B407-8EE8ED501783}" v="40" dt="2026-05-31T18:25:37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4C08-8503-4994-9830-5B3C184A248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553B2-24CC-4561-9A11-ED7FCAB3F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6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1425-E17D-F103-042E-15627FA0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78B9-4C53-1EBD-5486-F4641F9C6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29E3-9C70-4311-6A1E-C5144D33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5C1C-E443-F832-2168-CFC29BCE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66612-132E-B423-ADDB-6A0D2F1C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162C-7DBA-D569-AC3C-3FDC6662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8F8F-C64E-8964-957E-9FB9B3A8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4B81E-99DD-FD50-B8C1-1B694F3A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71B01-CC74-B98C-E63B-69549C32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0C7B-D775-5DCB-446D-771DCF99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1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6C04-4C49-C329-5E81-2AA78B9EA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255F4-A090-D133-9A8C-020404113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96205-66A4-93F1-BF66-4AF91777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57E6-D98C-2CEE-40EA-74AD2FF6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DE24-BAAA-7BB9-9FF3-71A2096E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9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8296F3B-7229-B90A-8E83-F5BE9CE0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2C18606-6588-78DA-00D5-A59B711E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7BE6919-CB86-0D99-F861-F4C07B4D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752C-345A-4A2A-BC81-BD24D04CF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306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0C06-D589-4E57-078F-6B7E0549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B245-20B7-3BB9-6609-2E6C6B2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E603-B06F-3572-BA14-B70E15E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A97C-178A-6304-A1EA-D5FBD465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6D4A-142B-7A3E-BB48-41ED154A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9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4793-A951-7DB3-1101-F807D8F5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824B-65F6-FC67-6F7E-9DA568AF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B22E-4C37-BB6D-DA9F-AAC31744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66CF-0A05-6AA5-72FB-71BFCDEB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AD8A-C0C7-D316-C468-E8E9955D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382C-D7B9-0CA5-0D99-628C966B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9626-B356-BE42-F97A-B9E4BCDE2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18663-4A51-A5AE-5D09-DC87E5874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72168-FCAE-964F-8D8F-BA2D3195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60811-ABC9-87DD-CB0D-A35893C1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DEA5-C2F3-C644-C612-1444AE5C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1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7673-17EC-ACD8-46F7-2563291E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F6F48-E89D-20EE-2CD2-4D6338110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630CD-C8C7-1A1A-F0FC-7AE7D6B38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0DA2B-0CD7-25B2-FC5C-AB200B317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F7BAE-DF98-FA2F-5668-1D33BF34B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8783D-CEC6-3474-8381-C8386A6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F1FCB-C310-C2B3-5DD6-88E53AFF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EE670-22D3-C166-C05D-B2C529AE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1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3B32-328D-5007-568A-04D48ABC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D2F3F-443D-4694-C57D-56973970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CA471-6F20-515A-12B3-3C0D55EB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21F4D-688E-68F9-0E09-C55CCD83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7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13D8C-F1C7-9B31-E52F-214BEA5A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DE73F-F4C6-BC15-7B16-3F0F9034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BED04-A69E-3981-7F11-97C8809F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A3E5-D798-949F-BA76-39E0D7E3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E523-4E3E-63AC-C84E-53C5E83C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B5988-095D-177C-6536-57EBB8EBD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23C05-EF3D-70A7-60B2-FEC7550D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8C849-6DF8-05A8-FF48-3E2DD2E0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F29F5-C733-8319-6830-7F13B5E7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6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6214-610E-A92E-7843-7C2B3DF0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F9247-529B-912F-099A-0A776484C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C89FD-B01F-FA98-7B18-CE023A2D5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EB82F-39D7-EB9E-A990-2BB90AD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12414-BB56-5756-3388-B877E829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73CD7-A708-54F1-24C0-489DE341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8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DBD58-65DA-611A-276C-33988146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05DFA-9E04-52A3-D70D-7049204E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49FA-66CE-A667-538B-DFEAF6CA3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8498B-5923-4424-ABA4-45D8282DFC84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01DE-8F46-85E2-D6BF-C4AE00631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3853-D242-F066-17EF-FDD206E6D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856F9-3975-4F27-9F0A-60408719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3F81-FD23-E931-D68C-58F1271BC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05" y="704850"/>
            <a:ext cx="7568184" cy="876491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2"/>
                </a:solidFill>
              </a:rPr>
              <a:t>Ellen Goodey-Campbell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69724-8620-D65C-9D3A-040CB5529CCE}"/>
              </a:ext>
            </a:extLst>
          </p:cNvPr>
          <p:cNvSpPr txBox="1"/>
          <p:nvPr/>
        </p:nvSpPr>
        <p:spPr>
          <a:xfrm>
            <a:off x="225552" y="1771862"/>
            <a:ext cx="5870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Hi, I’m Ellen. I am 43 and I live in East London with my husband Allan. We got married nearly four years ago.</a:t>
            </a:r>
          </a:p>
        </p:txBody>
      </p:sp>
      <p:pic>
        <p:nvPicPr>
          <p:cNvPr id="3" name="Picture 4" descr="A picture containing indoor, person, table, dining table&#10;&#10;Description automatically generated">
            <a:extLst>
              <a:ext uri="{FF2B5EF4-FFF2-40B4-BE49-F238E27FC236}">
                <a16:creationId xmlns:a16="http://schemas.microsoft.com/office/drawing/2014/main" id="{E3F79245-E5D5-42A0-1DE4-F7C2F03D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28" y="2387600"/>
            <a:ext cx="5946120" cy="39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4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7773A-60FC-018E-C3DF-39933E726BEE}"/>
              </a:ext>
            </a:extLst>
          </p:cNvPr>
          <p:cNvSpPr txBox="1"/>
          <p:nvPr/>
        </p:nvSpPr>
        <p:spPr>
          <a:xfrm>
            <a:off x="352334" y="1270128"/>
            <a:ext cx="77814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three jobs: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 am a lived experience adviser for Mencap one day a week and teach on their drama course once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 work at the HQ of Knight Frank estate agents two days a week – I work front of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 am also an actor. I am part of two theatre companies – Face Front Inclusive Theatre and Blue Sky Actors. We are touring in October till December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9DAC1-E6A0-9F49-23A9-6C35C90AADC7}"/>
              </a:ext>
            </a:extLst>
          </p:cNvPr>
          <p:cNvSpPr txBox="1"/>
          <p:nvPr/>
        </p:nvSpPr>
        <p:spPr>
          <a:xfrm>
            <a:off x="500307" y="355745"/>
            <a:ext cx="443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My work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7E5661B-DA84-F806-AB32-C356DAC41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99" y="709688"/>
            <a:ext cx="2322286" cy="14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90690A0-CC7B-2544-3F37-587B4B02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0" y="1792691"/>
            <a:ext cx="2706680" cy="203036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AAAE495-6497-D8F9-C743-CFFECA478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05" y="4231233"/>
            <a:ext cx="3324878" cy="22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AE447-9383-B099-1D91-187C1030D290}"/>
              </a:ext>
            </a:extLst>
          </p:cNvPr>
          <p:cNvSpPr txBox="1"/>
          <p:nvPr/>
        </p:nvSpPr>
        <p:spPr>
          <a:xfrm>
            <a:off x="598715" y="366195"/>
            <a:ext cx="598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Outside of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1C24E-D75F-E5AA-7EED-DDD8C3B45907}"/>
              </a:ext>
            </a:extLst>
          </p:cNvPr>
          <p:cNvSpPr txBox="1"/>
          <p:nvPr/>
        </p:nvSpPr>
        <p:spPr>
          <a:xfrm>
            <a:off x="598716" y="1275805"/>
            <a:ext cx="5584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Allan and I go to the cinema, to the football, for walks and we see our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still have “girly nights” and a holiday once a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Allan and I like our holidays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have known some of my friends since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86068-A173-F982-DE3C-F940D69AE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52" y="1365346"/>
            <a:ext cx="5260164" cy="34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0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D84E69-22BD-00A5-24CA-D14728C39FC4}"/>
              </a:ext>
            </a:extLst>
          </p:cNvPr>
          <p:cNvSpPr txBox="1"/>
          <p:nvPr/>
        </p:nvSpPr>
        <p:spPr>
          <a:xfrm>
            <a:off x="293479" y="348778"/>
            <a:ext cx="80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My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AA9D2-1359-3596-A063-5C8874C14046}"/>
              </a:ext>
            </a:extLst>
          </p:cNvPr>
          <p:cNvSpPr txBox="1"/>
          <p:nvPr/>
        </p:nvSpPr>
        <p:spPr>
          <a:xfrm>
            <a:off x="1728650" y="1314123"/>
            <a:ext cx="99408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My family live near me and support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have a PA called Kim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We go swimming twice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She helps with keeping the flat tidy and with the washing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We have a cleaner called Elena who comes once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Allan has a PA called Trish who is helping Allan with his work. She also cooks with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have to do lots of exercise to keep fit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7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9C64056-E276-992E-5147-3D17AF6C9F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19200"/>
            <a:ext cx="4876800" cy="5105400"/>
          </a:xfrm>
        </p:spPr>
        <p:txBody>
          <a:bodyPr>
            <a:normAutofit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I went to my local nursery, primary and secondary schools</a:t>
            </a:r>
            <a:endParaRPr lang="en-US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These schools were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inclusive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and they were proud to have me as one of their students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GB" dirty="0"/>
              <a:t>My schools made sure that we all got along with each other and  supported each other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963C5A1-429A-318F-6BC7-DE1A96FD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28" y="2152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8ED3C-9D0B-CFC9-B31C-32192D55639D}"/>
              </a:ext>
            </a:extLst>
          </p:cNvPr>
          <p:cNvSpPr txBox="1"/>
          <p:nvPr/>
        </p:nvSpPr>
        <p:spPr>
          <a:xfrm>
            <a:off x="5242560" y="630734"/>
            <a:ext cx="680139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 always invited my friends to my birthday parties and I went to theirs</a:t>
            </a:r>
          </a:p>
          <a:p>
            <a:endParaRPr lang="en-GB" sz="2800" dirty="0"/>
          </a:p>
          <a:p>
            <a:r>
              <a:rPr lang="en-GB" sz="2800" dirty="0"/>
              <a:t>Some of my friends came home to play</a:t>
            </a:r>
          </a:p>
          <a:p>
            <a:endParaRPr lang="en-GB" sz="2800" dirty="0"/>
          </a:p>
          <a:p>
            <a:r>
              <a:rPr lang="en-GB" sz="2800" dirty="0"/>
              <a:t>My teachers always knew how to</a:t>
            </a:r>
          </a:p>
          <a:p>
            <a:r>
              <a:rPr lang="en-GB" sz="2800" dirty="0"/>
              <a:t> include me and my friends in everything</a:t>
            </a:r>
          </a:p>
          <a:p>
            <a:endParaRPr lang="en-GB" sz="2800" dirty="0"/>
          </a:p>
          <a:p>
            <a:r>
              <a:rPr lang="en-GB" sz="2800" dirty="0"/>
              <a:t>They knew how to make the lessons interesting and fun</a:t>
            </a:r>
          </a:p>
          <a:p>
            <a:endParaRPr lang="en-GB" sz="2800" dirty="0"/>
          </a:p>
          <a:p>
            <a:r>
              <a:rPr lang="en-GB" sz="2800" dirty="0"/>
              <a:t>I got 3 GCSE’s grades G and F and loads of other qualifications</a:t>
            </a:r>
          </a:p>
        </p:txBody>
      </p:sp>
    </p:spTree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3460A-AAA4-33FB-6E1A-045457C15FE2}"/>
              </a:ext>
            </a:extLst>
          </p:cNvPr>
          <p:cNvSpPr txBox="1"/>
          <p:nvPr/>
        </p:nvSpPr>
        <p:spPr>
          <a:xfrm>
            <a:off x="3612514" y="1058149"/>
            <a:ext cx="8179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started joining dance and drama groups when I was at school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My English teacher at secondary school knew that I loved writing and he encouraged me to write poems. I still love writing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My drama teacher worked with the head of performing arts at our local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did </a:t>
            </a:r>
            <a:r>
              <a:rPr lang="en-GB" sz="3200" dirty="0" err="1"/>
              <a:t>BTec</a:t>
            </a:r>
            <a:r>
              <a:rPr lang="en-GB" sz="3200" dirty="0"/>
              <a:t> in performing 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46DDF-051F-4C31-D8B4-4CE236370DCF}"/>
              </a:ext>
            </a:extLst>
          </p:cNvPr>
          <p:cNvSpPr txBox="1"/>
          <p:nvPr/>
        </p:nvSpPr>
        <p:spPr>
          <a:xfrm>
            <a:off x="600892" y="217714"/>
            <a:ext cx="369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7112A-A3FC-80ED-3965-275B35DC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1388178"/>
            <a:ext cx="2586446" cy="23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F1F3165-FFFF-11F0-58F2-94CF594D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39" y="4258008"/>
            <a:ext cx="3368675" cy="242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91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292DEB9-9FE2-365F-1C01-A2843A5E03B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543" y="1143000"/>
            <a:ext cx="556477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I was included in mainstream schools and colleges all the way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I’ve always had good support to have an ordinary life and not rely on “services” to do things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My family wanted me to have a good life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I use person-</a:t>
            </a:r>
            <a:r>
              <a:rPr lang="en-US" dirty="0" err="1">
                <a:latin typeface="Arial" panose="020B0604020202020204" pitchFamily="34" charset="0"/>
              </a:rPr>
              <a:t>centred</a:t>
            </a:r>
            <a:r>
              <a:rPr lang="en-US" dirty="0">
                <a:latin typeface="Arial" panose="020B0604020202020204" pitchFamily="34" charset="0"/>
              </a:rPr>
              <a:t> planning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My circle of support help me to achieve the things that are important to me.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This is a one-page profile 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E64D9CB-4822-723F-EB93-8C42C377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657" y="1428763"/>
            <a:ext cx="3778250" cy="50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8845F-8C45-35D4-F179-F5017BDB85FD}"/>
              </a:ext>
            </a:extLst>
          </p:cNvPr>
          <p:cNvSpPr txBox="1"/>
          <p:nvPr/>
        </p:nvSpPr>
        <p:spPr>
          <a:xfrm>
            <a:off x="539932" y="322216"/>
            <a:ext cx="562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Conclusion</a:t>
            </a:r>
          </a:p>
        </p:txBody>
      </p:sp>
    </p:spTree>
  </p:cSld>
  <p:clrMapOvr>
    <a:masterClrMapping/>
  </p:clrMapOvr>
  <p:transition spd="slow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892F9-51EB-BFF4-CF20-B9D53EE5231F}"/>
              </a:ext>
            </a:extLst>
          </p:cNvPr>
          <p:cNvSpPr txBox="1"/>
          <p:nvPr/>
        </p:nvSpPr>
        <p:spPr>
          <a:xfrm>
            <a:off x="4826357" y="2939143"/>
            <a:ext cx="2539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274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457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Ellen Goodey-Campbell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Jordan</dc:creator>
  <cp:lastModifiedBy>Linda Jordan</cp:lastModifiedBy>
  <cp:revision>4</cp:revision>
  <dcterms:created xsi:type="dcterms:W3CDTF">2026-05-31T16:57:06Z</dcterms:created>
  <dcterms:modified xsi:type="dcterms:W3CDTF">2026-06-04T08:07:53Z</dcterms:modified>
</cp:coreProperties>
</file>