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B3AD1C-D649-4BFB-B6AF-45F55D188D7F}" v="1" dt="2026-06-04T07:48:16.3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a Jordan" userId="00d9d18f-77b2-452b-88cb-f5408d8aee92" providerId="ADAL" clId="{9BB4DF5E-D98E-4B3F-9AF4-CF1C6CC9CF88}"/>
    <pc:docChg chg="modSld">
      <pc:chgData name="Linda Jordan" userId="00d9d18f-77b2-452b-88cb-f5408d8aee92" providerId="ADAL" clId="{9BB4DF5E-D98E-4B3F-9AF4-CF1C6CC9CF88}" dt="2026-06-04T07:48:16.257" v="2" actId="20577"/>
      <pc:docMkLst>
        <pc:docMk/>
      </pc:docMkLst>
      <pc:sldChg chg="addSp modSp mod">
        <pc:chgData name="Linda Jordan" userId="00d9d18f-77b2-452b-88cb-f5408d8aee92" providerId="ADAL" clId="{9BB4DF5E-D98E-4B3F-9AF4-CF1C6CC9CF88}" dt="2026-06-04T07:48:16.257" v="2" actId="20577"/>
        <pc:sldMkLst>
          <pc:docMk/>
          <pc:sldMk cId="424442037" sldId="256"/>
        </pc:sldMkLst>
        <pc:spChg chg="add mod">
          <ac:chgData name="Linda Jordan" userId="00d9d18f-77b2-452b-88cb-f5408d8aee92" providerId="ADAL" clId="{9BB4DF5E-D98E-4B3F-9AF4-CF1C6CC9CF88}" dt="2026-06-04T07:48:16.257" v="2" actId="20577"/>
          <ac:spMkLst>
            <pc:docMk/>
            <pc:sldMk cId="424442037" sldId="256"/>
            <ac:spMk id="4" creationId="{9488F483-9A3B-48DF-A9C4-E0B1D7319BB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8C91C-C738-3A31-B249-0E9DFCF6C5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4C5040-270C-EAAD-3B1E-F3129A618D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B43BB-2176-4951-5879-3DD1F5B4A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0EBA-7ABA-449B-AB65-5B0A06175475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AE5BC-E088-0768-1762-D92364F5B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80112-B362-7516-C526-F5561826B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5D95-F042-4A49-B935-5A3B652EC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524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9BF40-B4D6-E702-49E3-81FFF6655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3F107B-8200-F92D-4EF3-5AA3BF611F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D8907-59C6-BCE3-B06B-2E16E1C2D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0EBA-7ABA-449B-AB65-5B0A06175475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8AB4F-CE8D-B196-F787-E9B5DA4B1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E726F0-2138-F6AE-D0DE-FC653FCCA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5D95-F042-4A49-B935-5A3B652EC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210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1C16ED-DE1E-4595-9C34-9D4DB349B2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829DCF-B9B6-9326-17D0-8FFEFC3E8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50BDF-EE3B-D207-4C17-1E8F48033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0EBA-7ABA-449B-AB65-5B0A06175475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19292D-E444-7FFA-233D-F982FD0DC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B840F-76A7-057C-6A89-3725A76FD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5D95-F042-4A49-B935-5A3B652EC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568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D581E-9784-3CEF-CAF6-C67897A13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9F637-F0AF-F6D0-0E6C-352C24660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8C65F-8449-BD1B-8355-6559D15AF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0EBA-7ABA-449B-AB65-5B0A06175475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CAF49-1390-3620-DF8F-F1A164B4D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0F4B9-D606-2D8D-2AE8-E78035300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5D95-F042-4A49-B935-5A3B652EC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566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0B58B-40A8-1508-DEE6-8EF536101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E59A7E-803F-8460-48FD-451C37F97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52D945-73FB-ED32-2C02-116561C9D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0EBA-7ABA-449B-AB65-5B0A06175475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A4876-120C-00D6-065A-817A4985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C5C28-4CCC-FC44-D5A8-C6AE2C48A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5D95-F042-4A49-B935-5A3B652EC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11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04023-C8D6-B458-EACA-8EA30C567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DCC95-1CBA-3EBA-C1EC-52CF507997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DF4A20-9A21-9C08-D5FD-0A580F64D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51487A-E597-73CD-7B8C-98A070DB2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0EBA-7ABA-449B-AB65-5B0A06175475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4BB362-554E-98CB-1D77-C8ED823D4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E45053-AD8C-B9A3-598E-43474358B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5D95-F042-4A49-B935-5A3B652EC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135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0BA3E-F0EC-FD76-617F-0B220263A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B2DE84-A3B1-D685-8E96-F7C6D0F121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0E78E5-BFAC-F3F3-B6A8-9EC04172C8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34EC12-D7D7-2CD2-57D3-CFDCAEAB15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2EA305-9442-0245-7B43-4E0C19C2C0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F39943-9C2F-CAF1-055F-23B5DDD12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0EBA-7ABA-449B-AB65-5B0A06175475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4D9B4A-9602-18DB-21D4-FD73ECAA9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814F29-A89B-51AA-C6EE-0D064516E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5D95-F042-4A49-B935-5A3B652EC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77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58D6A-39F5-035A-A783-472818ED8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461AE9-83D5-1C4A-A01C-EE3622150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0EBA-7ABA-449B-AB65-5B0A06175475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B0A842-19E8-0DAF-BA7F-F34FECF5C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8BBEF4-B92C-9400-3175-CD1B367A6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5D95-F042-4A49-B935-5A3B652EC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650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E508A5-5E22-00B9-46C7-F47AAE010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0EBA-7ABA-449B-AB65-5B0A06175475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0CC0FD-3893-D3D9-024F-D302C0A29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B03F7F-769F-F43B-BED2-BD5FCB7EF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5D95-F042-4A49-B935-5A3B652EC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967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947B2-FA99-C4A3-312B-642AB7D6F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B2628-F1A4-AE34-57C2-6BC873C96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90B9BF-23DC-8F62-68B4-32C6791F99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1D024E-9810-01C8-19AC-93E0A3703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0EBA-7ABA-449B-AB65-5B0A06175475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6999B4-40BA-B1EB-C55B-55B57FB18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A07F75-E672-E6FE-E042-BC0289806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5D95-F042-4A49-B935-5A3B652EC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094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98BA9-659A-9182-6509-E53F4D42E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F9B586-9D9E-4596-BAAE-2688E82D48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B9DDC7-CAE9-16F2-FADE-4FE9552A49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7C0B56-76EC-FB40-3F48-2ED4607D8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0EBA-7ABA-449B-AB65-5B0A06175475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FC12DB-570E-DA58-743D-1C38A4531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AC451F-C053-B68A-2995-994675320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E5D95-F042-4A49-B935-5A3B652EC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753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18EC30-5C48-4A03-E92F-B31B6F166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291A30-37A8-9AF3-E9F6-1065BE606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89DDB-9FC3-793E-70EA-C758D2126B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010EBA-7ABA-449B-AB65-5B0A06175475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B9AA45-04C7-B6AB-FE86-41368D4F21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B9476-5E67-F275-8192-EF0C7F87F5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1E5D95-F042-4A49-B935-5A3B652ECA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008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HvwwG9iEB1M" TargetMode="External"/><Relationship Id="rId2" Type="http://schemas.openxmlformats.org/officeDocument/2006/relationships/hyperlink" Target="https://youtu.be/MbIKmbgSYNs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youtu.be/OwLv4r_Vie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88217D5-023C-55D6-58F9-123427D32C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u="sng" dirty="0">
                <a:hlinkClick r:id="rId2"/>
              </a:rPr>
              <a:t>https://youtu.be/MbIKmbgSYNs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88F483-9A3B-48DF-A9C4-E0B1D7319BBA}"/>
              </a:ext>
            </a:extLst>
          </p:cNvPr>
          <p:cNvSpPr txBox="1"/>
          <p:nvPr/>
        </p:nvSpPr>
        <p:spPr>
          <a:xfrm>
            <a:off x="3422142" y="2256782"/>
            <a:ext cx="60944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1F1F1F"/>
                </a:solidFill>
                <a:effectLst/>
                <a:latin typeface="Google Sans"/>
                <a:hlinkClick r:id="rId3"/>
              </a:rPr>
              <a:t>https://youtu.be</a:t>
            </a:r>
            <a:r>
              <a:rPr lang="en-GB" b="0" i="0">
                <a:solidFill>
                  <a:srgbClr val="1F1F1F"/>
                </a:solidFill>
                <a:effectLst/>
                <a:latin typeface="Google Sans"/>
                <a:hlinkClick r:id="rId3"/>
              </a:rPr>
              <a:t>/HvwwG9iEB1M</a:t>
            </a:r>
            <a:endParaRPr lang="en-GB" b="0" i="0">
              <a:solidFill>
                <a:srgbClr val="1F1F1F"/>
              </a:solidFill>
              <a:effectLst/>
              <a:latin typeface="Google Sans"/>
            </a:endParaRP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5D1EF7-859B-9517-8D96-9E1388F58AD0}"/>
              </a:ext>
            </a:extLst>
          </p:cNvPr>
          <p:cNvSpPr txBox="1"/>
          <p:nvPr/>
        </p:nvSpPr>
        <p:spPr>
          <a:xfrm>
            <a:off x="3048762" y="459764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u="sng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4"/>
              </a:rPr>
              <a:t>https://youtu.be/OwLv4r_Vie8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442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Google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Jordan</dc:creator>
  <cp:lastModifiedBy>Linda Jordan</cp:lastModifiedBy>
  <cp:revision>2</cp:revision>
  <dcterms:created xsi:type="dcterms:W3CDTF">2026-06-04T07:43:59Z</dcterms:created>
  <dcterms:modified xsi:type="dcterms:W3CDTF">2026-06-04T08:31:16Z</dcterms:modified>
</cp:coreProperties>
</file>