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2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6F0C"/>
    <a:srgbClr val="D29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66372" autoAdjust="0"/>
  </p:normalViewPr>
  <p:slideViewPr>
    <p:cSldViewPr snapToGrid="0">
      <p:cViewPr varScale="1">
        <p:scale>
          <a:sx n="73" d="100"/>
          <a:sy n="73" d="100"/>
        </p:scale>
        <p:origin x="18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D36AE-ECB6-4A65-9413-B0D89E90785E}" type="datetimeFigureOut"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BB365-8F05-4D32-A622-8641D2E7009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6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BB365-8F05-4D32-A622-8641D2E70096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4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BB365-8F05-4D32-A622-8641D2E70096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95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BB365-8F05-4D32-A622-8641D2E70096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BB365-8F05-4D32-A622-8641D2E70096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6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BB365-8F05-4D32-A622-8641D2E7009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0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picpedia.org/chalkboard/t/thank-you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06267"/>
            <a:ext cx="8144134" cy="1445466"/>
          </a:xfrm>
        </p:spPr>
        <p:txBody>
          <a:bodyPr/>
          <a:lstStyle/>
          <a:p>
            <a:pPr algn="ctr"/>
            <a:r>
              <a:rPr lang="en-US" dirty="0"/>
              <a:t>Living Experience – What matters to me</a:t>
            </a:r>
          </a:p>
        </p:txBody>
      </p:sp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C9D2-C7A2-3A9F-9B6A-DDB5CCAE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My Life, My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C191-66F7-9AF1-CC22-363ED6840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839" y="3429000"/>
            <a:ext cx="4698358" cy="31702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Calibri"/>
                <a:ea typeface="Calibri"/>
                <a:cs typeface="Calibri"/>
              </a:rPr>
              <a:t>My name is Harshi Gudhka</a:t>
            </a:r>
          </a:p>
          <a:p>
            <a:endParaRPr lang="en-US" sz="3200" dirty="0">
              <a:latin typeface="Calibri"/>
              <a:ea typeface="Calibri"/>
              <a:cs typeface="Calibri"/>
            </a:endParaRPr>
          </a:p>
          <a:p>
            <a:r>
              <a:rPr lang="en-US" sz="3200" dirty="0">
                <a:latin typeface="Calibri"/>
                <a:ea typeface="Calibri"/>
                <a:cs typeface="Calibri"/>
              </a:rPr>
              <a:t>A sister, a friend, a volunteer</a:t>
            </a:r>
          </a:p>
          <a:p>
            <a:endParaRPr lang="en-US" sz="320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F44CA-D20C-F6D9-D69E-878414EAC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374" y="3299910"/>
            <a:ext cx="4700058" cy="3059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</a:pPr>
            <a:r>
              <a:rPr lang="en-US" sz="3200" dirty="0">
                <a:latin typeface="Calibri"/>
                <a:ea typeface="Calibri"/>
                <a:cs typeface="Calibri"/>
              </a:rPr>
              <a:t>My Dream Jobs</a:t>
            </a:r>
          </a:p>
          <a:p>
            <a:pPr>
              <a:buFont typeface="Arial"/>
            </a:pPr>
            <a:endParaRPr lang="en-US" sz="3200" dirty="0">
              <a:latin typeface="Calibri"/>
              <a:ea typeface="Calibri"/>
              <a:cs typeface="Calibri"/>
            </a:endParaRPr>
          </a:p>
          <a:p>
            <a:pPr>
              <a:buFont typeface="Arial"/>
            </a:pPr>
            <a:r>
              <a:rPr lang="en-US" sz="3200" dirty="0">
                <a:latin typeface="Calibri"/>
                <a:ea typeface="Calibri"/>
                <a:cs typeface="Calibri"/>
              </a:rPr>
              <a:t>My Independence</a:t>
            </a:r>
          </a:p>
          <a:p>
            <a:pPr>
              <a:buFont typeface="Arial"/>
            </a:pPr>
            <a:endParaRPr lang="en-US" sz="3200" dirty="0">
              <a:latin typeface="Calibri"/>
              <a:ea typeface="Calibri"/>
              <a:cs typeface="Calibri"/>
            </a:endParaRPr>
          </a:p>
          <a:p>
            <a:pPr>
              <a:buFont typeface="Arial"/>
            </a:pPr>
            <a:r>
              <a:rPr lang="en-US" sz="3200" dirty="0">
                <a:latin typeface="Calibri"/>
                <a:ea typeface="Calibri"/>
                <a:cs typeface="Calibri"/>
              </a:rPr>
              <a:t>My Community</a:t>
            </a:r>
          </a:p>
          <a:p>
            <a:pPr marL="0" indent="0">
              <a:buNone/>
            </a:pPr>
            <a:endParaRPr lang="en-US" sz="3200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BCD25-0981-DE47-764C-6175D0A62758}"/>
              </a:ext>
            </a:extLst>
          </p:cNvPr>
          <p:cNvSpPr txBox="1"/>
          <p:nvPr/>
        </p:nvSpPr>
        <p:spPr>
          <a:xfrm>
            <a:off x="485839" y="2123928"/>
            <a:ext cx="10549719" cy="7571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latin typeface="Calibri"/>
                <a:ea typeface="Calibri"/>
                <a:cs typeface="Calibri"/>
              </a:rPr>
              <a:t>Education that connect different life skills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5584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0CA7-C56C-A68F-3F2F-0DB8C920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Dream Job – focus on what I can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8CCF3-D249-BFB0-4FD7-890FEB3149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16" tIns="45708" rIns="91416" bIns="45708" rtlCol="0" anchor="t">
            <a:noAutofit/>
          </a:bodyPr>
          <a:lstStyle/>
          <a:p>
            <a:r>
              <a:rPr lang="en-US" sz="2999" dirty="0">
                <a:latin typeface="Calibri"/>
                <a:ea typeface="Calibri"/>
                <a:cs typeface="Calibri"/>
              </a:rPr>
              <a:t>Future: Working with </a:t>
            </a:r>
            <a:r>
              <a:rPr lang="en-US" sz="2999">
                <a:latin typeface="Calibri"/>
                <a:ea typeface="Calibri"/>
                <a:cs typeface="Calibri"/>
              </a:rPr>
              <a:t>younger children!</a:t>
            </a:r>
            <a:endParaRPr lang="en-US" sz="2999" dirty="0">
              <a:latin typeface="Calibri"/>
              <a:ea typeface="Calibri"/>
              <a:cs typeface="Calibri"/>
            </a:endParaRPr>
          </a:p>
          <a:p>
            <a:endParaRPr lang="en-US" sz="2999" dirty="0">
              <a:latin typeface="Calibri"/>
              <a:ea typeface="Calibri"/>
              <a:cs typeface="Calibri"/>
            </a:endParaRPr>
          </a:p>
          <a:p>
            <a:r>
              <a:rPr lang="en-US" sz="2999" dirty="0">
                <a:latin typeface="Calibri"/>
                <a:ea typeface="Calibri"/>
                <a:cs typeface="Calibri"/>
              </a:rPr>
              <a:t>When I was younger: Volunteered at a Nursery and </a:t>
            </a:r>
            <a:r>
              <a:rPr lang="en-US" sz="2999">
                <a:latin typeface="Calibri"/>
                <a:ea typeface="Calibri"/>
                <a:cs typeface="Calibri"/>
              </a:rPr>
              <a:t>Downright Excellent</a:t>
            </a:r>
            <a:endParaRPr lang="en-US" sz="2999" dirty="0">
              <a:latin typeface="Calibri"/>
              <a:ea typeface="Calibri"/>
              <a:cs typeface="Calibri"/>
            </a:endParaRPr>
          </a:p>
          <a:p>
            <a:endParaRPr lang="en-US" sz="2999" dirty="0">
              <a:latin typeface="Calibri"/>
              <a:ea typeface="Calibri"/>
              <a:cs typeface="Calibri"/>
            </a:endParaRPr>
          </a:p>
          <a:p>
            <a:r>
              <a:rPr lang="en-US" sz="2999">
                <a:latin typeface="Calibri"/>
                <a:ea typeface="Calibri"/>
                <a:cs typeface="Calibri"/>
              </a:rPr>
              <a:t>Now: I have 2 jobs: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Calibri"/>
                <a:ea typeface="Calibri"/>
                <a:cs typeface="Calibri"/>
              </a:rPr>
              <a:t>Co-Trainer for my Local Authority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Calibri"/>
                <a:ea typeface="Calibri"/>
                <a:cs typeface="Calibri"/>
              </a:rPr>
              <a:t>NHS Advisory Boards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Content Placeholder 4" descr="A person putting grapes in a plastic container&#10;&#10;AI-generated content may be incorrect.">
            <a:extLst>
              <a:ext uri="{FF2B5EF4-FFF2-40B4-BE49-F238E27FC236}">
                <a16:creationId xmlns:a16="http://schemas.microsoft.com/office/drawing/2014/main" id="{4859BD16-43DB-6DBD-DCC2-28D84546CC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0820000">
            <a:off x="4952933" y="2337158"/>
            <a:ext cx="2877840" cy="3598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59D95F75-26DE-46BF-A290-A8ECBBAF3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">
            <a:off x="7673321" y="2397726"/>
            <a:ext cx="4015717" cy="2546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8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6A15-FD74-EC35-4A7E-CB5A67B0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My Independence – </a:t>
            </a:r>
            <a:r>
              <a:rPr lang="en-US" sz="4400"/>
              <a:t>and never</a:t>
            </a:r>
            <a:r>
              <a:rPr lang="en-US" sz="4400" dirty="0"/>
              <a:t> alone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D45A0-CD13-AB23-950A-2350A423CC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200"/>
              <a:t>Having choices</a:t>
            </a:r>
            <a:endParaRPr lang="en-US" sz="3200" dirty="0"/>
          </a:p>
          <a:p>
            <a:endParaRPr lang="en-US" sz="3200" dirty="0"/>
          </a:p>
          <a:p>
            <a:r>
              <a:rPr lang="en-US" sz="3200"/>
              <a:t>Doing things by myself</a:t>
            </a:r>
            <a:endParaRPr lang="en-US" sz="3200" dirty="0"/>
          </a:p>
          <a:p>
            <a:endParaRPr lang="en-US" sz="3200" dirty="0"/>
          </a:p>
          <a:p>
            <a:r>
              <a:rPr lang="en-US" sz="3200"/>
              <a:t>Cooking Videos</a:t>
            </a:r>
          </a:p>
          <a:p>
            <a:endParaRPr lang="en-US" sz="3200" dirty="0"/>
          </a:p>
          <a:p>
            <a:r>
              <a:rPr lang="en-US" sz="3200"/>
              <a:t>Residential trips</a:t>
            </a: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6" name="Picture 5" descr="A child standing in front of a white board&#10;&#10;AI-generated content may be incorrect.">
            <a:extLst>
              <a:ext uri="{FF2B5EF4-FFF2-40B4-BE49-F238E27FC236}">
                <a16:creationId xmlns:a16="http://schemas.microsoft.com/office/drawing/2014/main" id="{2F47C416-F156-496B-C1A6-907A8BC10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0000">
            <a:off x="8025757" y="3765983"/>
            <a:ext cx="3634650" cy="2260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ontent Placeholder 4" descr="A child wearing glasses and a green dress&#10;&#10;AI-generated content may be incorrect.">
            <a:extLst>
              <a:ext uri="{FF2B5EF4-FFF2-40B4-BE49-F238E27FC236}">
                <a16:creationId xmlns:a16="http://schemas.microsoft.com/office/drawing/2014/main" id="{B99EB69E-BF7C-5ED4-86CC-891B2DEF8D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-540000">
            <a:off x="5373007" y="2336873"/>
            <a:ext cx="3378402" cy="2738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378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E10B0-B299-1E34-B989-E6EAF6DFE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Community – be inc</a:t>
            </a:r>
            <a:r>
              <a:rPr lang="en-US" dirty="0"/>
              <a:t>luded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6CCAA-C835-4AC4-D602-20FF8EB3D8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latin typeface="Calibri"/>
                <a:ea typeface="Calibri"/>
                <a:cs typeface="Calibri"/>
              </a:rPr>
              <a:t>Special Olympics and Swimming Competitions</a:t>
            </a:r>
          </a:p>
          <a:p>
            <a:endParaRPr lang="en-US" sz="3200" dirty="0">
              <a:latin typeface="Calibri"/>
              <a:ea typeface="Calibri"/>
              <a:cs typeface="Calibri"/>
            </a:endParaRPr>
          </a:p>
          <a:p>
            <a:r>
              <a:rPr lang="en-US" sz="3200" dirty="0">
                <a:latin typeface="Calibri"/>
                <a:ea typeface="Calibri"/>
                <a:cs typeface="Calibri"/>
              </a:rPr>
              <a:t>Helping at </a:t>
            </a:r>
            <a:r>
              <a:rPr lang="en-US" sz="3200" dirty="0" err="1">
                <a:latin typeface="Calibri"/>
                <a:ea typeface="Calibri"/>
                <a:cs typeface="Calibri"/>
              </a:rPr>
              <a:t>our</a:t>
            </a:r>
            <a:r>
              <a:rPr lang="en-US" sz="3200" dirty="0">
                <a:latin typeface="Calibri"/>
                <a:ea typeface="Calibri"/>
                <a:cs typeface="Calibri"/>
              </a:rPr>
              <a:t> </a:t>
            </a:r>
            <a:r>
              <a:rPr lang="en-US" sz="3200" dirty="0" err="1">
                <a:latin typeface="Calibri"/>
                <a:ea typeface="Calibri"/>
                <a:cs typeface="Calibri"/>
              </a:rPr>
              <a:t>centre</a:t>
            </a:r>
          </a:p>
          <a:p>
            <a:endParaRPr lang="en-US" sz="3200" dirty="0">
              <a:latin typeface="Calibri"/>
              <a:ea typeface="Calibri"/>
              <a:cs typeface="Calibri"/>
            </a:endParaRPr>
          </a:p>
          <a:p>
            <a:r>
              <a:rPr lang="en-US" sz="3200">
                <a:latin typeface="Calibri"/>
                <a:ea typeface="Calibri"/>
                <a:cs typeface="Calibri"/>
              </a:rPr>
              <a:t>Meeting New People</a:t>
            </a:r>
            <a:endParaRPr lang="en-US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Content Placeholder 4" descr="A child wearing a medal and standing in front of a net&#10;&#10;AI-generated content may be incorrect.">
            <a:extLst>
              <a:ext uri="{FF2B5EF4-FFF2-40B4-BE49-F238E27FC236}">
                <a16:creationId xmlns:a16="http://schemas.microsoft.com/office/drawing/2014/main" id="{2A42F3DE-3D97-AAA1-1E9E-2BF891D376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-540000">
            <a:off x="5620002" y="2477326"/>
            <a:ext cx="2032442" cy="3260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erson giving food to a person&#10;&#10;AI-generated content may be incorrect.">
            <a:extLst>
              <a:ext uri="{FF2B5EF4-FFF2-40B4-BE49-F238E27FC236}">
                <a16:creationId xmlns:a16="http://schemas.microsoft.com/office/drawing/2014/main" id="{9E22EA86-DAF8-3564-D93E-5E34B2D9C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0000">
            <a:off x="8103926" y="2237608"/>
            <a:ext cx="2293935" cy="3741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588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8A8BE-4EC7-F22B-B61F-FDED1D0A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83" y="4635666"/>
            <a:ext cx="9613899" cy="136362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Calibri"/>
                <a:ea typeface="Calibri"/>
                <a:cs typeface="Calibri"/>
              </a:rPr>
              <a:t>A connected education system will help me get to my future</a:t>
            </a:r>
            <a:endParaRPr lang="en-US" sz="4800" dirty="0"/>
          </a:p>
        </p:txBody>
      </p:sp>
      <p:pic>
        <p:nvPicPr>
          <p:cNvPr id="5" name="Picture Placeholder 4" descr="A chalkboard with a message on it&#10;&#10;AI-generated content may be incorrect.">
            <a:extLst>
              <a:ext uri="{FF2B5EF4-FFF2-40B4-BE49-F238E27FC236}">
                <a16:creationId xmlns:a16="http://schemas.microsoft.com/office/drawing/2014/main" id="{DA7A6894-1334-6EC9-E041-2434014FE2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999" b="21999"/>
          <a:stretch/>
        </p:blipFill>
        <p:spPr>
          <a:xfrm>
            <a:off x="1922099" y="609597"/>
            <a:ext cx="8372082" cy="312390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674BCC-5902-EFA4-4BAE-8A536CB5786D}"/>
              </a:ext>
            </a:extLst>
          </p:cNvPr>
          <p:cNvSpPr txBox="1"/>
          <p:nvPr/>
        </p:nvSpPr>
        <p:spPr>
          <a:xfrm>
            <a:off x="681038" y="4198938"/>
            <a:ext cx="96139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2739007"/>
      </p:ext>
    </p:extLst>
  </p:cSld>
  <p:clrMapOvr>
    <a:masterClrMapping/>
  </p:clrMapOvr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TM00001032</Template>
  <TotalTime>18848</TotalTime>
  <Words>132</Words>
  <Application>Microsoft Office PowerPoint</Application>
  <PresentationFormat>Widescreen</PresentationFormat>
  <Paragraphs>42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Courier New</vt:lpstr>
      <vt:lpstr>Trebuchet MS</vt:lpstr>
      <vt:lpstr>TM04033917[[fn=Berlin]]_novariants</vt:lpstr>
      <vt:lpstr>Living Experience – What matters to me</vt:lpstr>
      <vt:lpstr>My Life, My Choices</vt:lpstr>
      <vt:lpstr>My Dream Job – focus on what I can do</vt:lpstr>
      <vt:lpstr>My Independence – and never alone</vt:lpstr>
      <vt:lpstr>My Community – be included</vt:lpstr>
      <vt:lpstr>A connected education system will help me get to my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Khilna Gudhka</dc:creator>
  <cp:lastModifiedBy>Linda Jordan</cp:lastModifiedBy>
  <cp:revision>675</cp:revision>
  <dcterms:created xsi:type="dcterms:W3CDTF">2026-03-17T18:57:21Z</dcterms:created>
  <dcterms:modified xsi:type="dcterms:W3CDTF">2026-06-02T14:13:26Z</dcterms:modified>
</cp:coreProperties>
</file>