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1_299536C7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1185" r:id="rId6"/>
    <p:sldId id="1186" r:id="rId7"/>
    <p:sldId id="1191" r:id="rId8"/>
    <p:sldId id="1187" r:id="rId9"/>
    <p:sldId id="1188" r:id="rId10"/>
    <p:sldId id="1189" r:id="rId11"/>
    <p:sldId id="1190" r:id="rId12"/>
    <p:sldId id="1192" r:id="rId13"/>
    <p:sldId id="11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AC02F-CA8A-842A-D805-01672389FA84}" name="Lorna Crouch" initials="LC" userId="S::lorna.crouch@ndti.org.uk::10d434dc-9336-44ad-9173-5bf196c982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E7"/>
    <a:srgbClr val="181C41"/>
    <a:srgbClr val="008577"/>
    <a:srgbClr val="CC408E"/>
    <a:srgbClr val="006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EC555-3EA5-4CA3-A77A-AC2989FE587A}" v="14" dt="2026-06-03T11:39:51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01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Jordan" userId="00d9d18f-77b2-452b-88cb-f5408d8aee92" providerId="ADAL" clId="{9BB4DF5E-D98E-4B3F-9AF4-CF1C6CC9CF88}"/>
    <pc:docChg chg="undo custSel addSld delSld modSld">
      <pc:chgData name="Linda Jordan" userId="00d9d18f-77b2-452b-88cb-f5408d8aee92" providerId="ADAL" clId="{9BB4DF5E-D98E-4B3F-9AF4-CF1C6CC9CF88}" dt="2026-06-03T11:43:26.322" v="4112" actId="20577"/>
      <pc:docMkLst>
        <pc:docMk/>
      </pc:docMkLst>
      <pc:sldChg chg="addSp delSp modSp mod">
        <pc:chgData name="Linda Jordan" userId="00d9d18f-77b2-452b-88cb-f5408d8aee92" providerId="ADAL" clId="{9BB4DF5E-D98E-4B3F-9AF4-CF1C6CC9CF88}" dt="2026-06-01T19:23:17.751" v="201" actId="20577"/>
        <pc:sldMkLst>
          <pc:docMk/>
          <pc:sldMk cId="697644743" sldId="257"/>
        </pc:sldMkLst>
        <pc:spChg chg="mod">
          <ac:chgData name="Linda Jordan" userId="00d9d18f-77b2-452b-88cb-f5408d8aee92" providerId="ADAL" clId="{9BB4DF5E-D98E-4B3F-9AF4-CF1C6CC9CF88}" dt="2026-06-01T19:18:11.184" v="27" actId="1076"/>
          <ac:spMkLst>
            <pc:docMk/>
            <pc:sldMk cId="697644743" sldId="257"/>
            <ac:spMk id="5" creationId="{A7D88AEA-E28B-360E-3338-B43E80873C83}"/>
          </ac:spMkLst>
        </pc:spChg>
        <pc:spChg chg="add mod">
          <ac:chgData name="Linda Jordan" userId="00d9d18f-77b2-452b-88cb-f5408d8aee92" providerId="ADAL" clId="{9BB4DF5E-D98E-4B3F-9AF4-CF1C6CC9CF88}" dt="2026-06-01T19:23:17.751" v="201" actId="20577"/>
          <ac:spMkLst>
            <pc:docMk/>
            <pc:sldMk cId="697644743" sldId="257"/>
            <ac:spMk id="10" creationId="{1EFE0888-F8EF-ADBB-F8A6-F7D43866ABF6}"/>
          </ac:spMkLst>
        </pc:spChg>
        <pc:picChg chg="mod">
          <ac:chgData name="Linda Jordan" userId="00d9d18f-77b2-452b-88cb-f5408d8aee92" providerId="ADAL" clId="{9BB4DF5E-D98E-4B3F-9AF4-CF1C6CC9CF88}" dt="2026-06-01T19:18:29.528" v="31" actId="1076"/>
          <ac:picMkLst>
            <pc:docMk/>
            <pc:sldMk cId="697644743" sldId="257"/>
            <ac:picMk id="2" creationId="{B7CE4E86-6D34-2E16-C953-3028C6D04061}"/>
          </ac:picMkLst>
        </pc:picChg>
        <pc:picChg chg="add mod">
          <ac:chgData name="Linda Jordan" userId="00d9d18f-77b2-452b-88cb-f5408d8aee92" providerId="ADAL" clId="{9BB4DF5E-D98E-4B3F-9AF4-CF1C6CC9CF88}" dt="2026-06-01T19:16:25.073" v="11" actId="14100"/>
          <ac:picMkLst>
            <pc:docMk/>
            <pc:sldMk cId="697644743" sldId="257"/>
            <ac:picMk id="4" creationId="{6419DB30-127D-F819-9AD9-5ED1E1232E31}"/>
          </ac:picMkLst>
        </pc:picChg>
        <pc:picChg chg="add mod">
          <ac:chgData name="Linda Jordan" userId="00d9d18f-77b2-452b-88cb-f5408d8aee92" providerId="ADAL" clId="{9BB4DF5E-D98E-4B3F-9AF4-CF1C6CC9CF88}" dt="2026-06-01T19:16:28.777" v="12" actId="1076"/>
          <ac:picMkLst>
            <pc:docMk/>
            <pc:sldMk cId="697644743" sldId="257"/>
            <ac:picMk id="7" creationId="{2DD9BE2D-F247-2F73-9F34-8A2E1140310A}"/>
          </ac:picMkLst>
        </pc:picChg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1159690439" sldId="258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2575411881" sldId="261"/>
        </pc:sldMkLst>
      </pc:sldChg>
      <pc:sldChg chg="addSp modSp del">
        <pc:chgData name="Linda Jordan" userId="00d9d18f-77b2-452b-88cb-f5408d8aee92" providerId="ADAL" clId="{9BB4DF5E-D98E-4B3F-9AF4-CF1C6CC9CF88}" dt="2026-06-03T11:38:04.121" v="3597" actId="47"/>
        <pc:sldMkLst>
          <pc:docMk/>
          <pc:sldMk cId="2064045074" sldId="262"/>
        </pc:sldMkLst>
      </pc:sldChg>
      <pc:sldChg chg="del">
        <pc:chgData name="Linda Jordan" userId="00d9d18f-77b2-452b-88cb-f5408d8aee92" providerId="ADAL" clId="{9BB4DF5E-D98E-4B3F-9AF4-CF1C6CC9CF88}" dt="2026-06-03T11:37:47.279" v="3596" actId="47"/>
        <pc:sldMkLst>
          <pc:docMk/>
          <pc:sldMk cId="3480292720" sldId="565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280929222" sldId="1141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803161384" sldId="1146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2798530195" sldId="1147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1102827050" sldId="1148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1944240340" sldId="1149"/>
        </pc:sldMkLst>
      </pc:sldChg>
      <pc:sldChg chg="modSp del mod">
        <pc:chgData name="Linda Jordan" userId="00d9d18f-77b2-452b-88cb-f5408d8aee92" providerId="ADAL" clId="{9BB4DF5E-D98E-4B3F-9AF4-CF1C6CC9CF88}" dt="2026-06-03T11:38:04.121" v="3597" actId="47"/>
        <pc:sldMkLst>
          <pc:docMk/>
          <pc:sldMk cId="3056306540" sldId="1150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1091537308" sldId="1152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2783896410" sldId="1153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2421854168" sldId="1155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1390446538" sldId="1156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646304056" sldId="1157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2524339697" sldId="1158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687163389" sldId="1159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146959375" sldId="1160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911440648" sldId="1161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2379670999" sldId="1163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1168057005" sldId="1164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071638979" sldId="1166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4038389303" sldId="1167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014223989" sldId="1168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935165600" sldId="1169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4119139431" sldId="1170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655198468" sldId="1171"/>
        </pc:sldMkLst>
      </pc:sldChg>
      <pc:sldChg chg="del">
        <pc:chgData name="Linda Jordan" userId="00d9d18f-77b2-452b-88cb-f5408d8aee92" providerId="ADAL" clId="{9BB4DF5E-D98E-4B3F-9AF4-CF1C6CC9CF88}" dt="2026-06-03T11:38:45.410" v="3599" actId="2696"/>
        <pc:sldMkLst>
          <pc:docMk/>
          <pc:sldMk cId="3096285854" sldId="1173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28506886" sldId="1177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256859328" sldId="1179"/>
        </pc:sldMkLst>
      </pc:sldChg>
      <pc:sldChg chg="del">
        <pc:chgData name="Linda Jordan" userId="00d9d18f-77b2-452b-88cb-f5408d8aee92" providerId="ADAL" clId="{9BB4DF5E-D98E-4B3F-9AF4-CF1C6CC9CF88}" dt="2026-06-03T11:38:04.121" v="3597" actId="47"/>
        <pc:sldMkLst>
          <pc:docMk/>
          <pc:sldMk cId="3166514907" sldId="1180"/>
        </pc:sldMkLst>
      </pc:sldChg>
      <pc:sldChg chg="del">
        <pc:chgData name="Linda Jordan" userId="00d9d18f-77b2-452b-88cb-f5408d8aee92" providerId="ADAL" clId="{9BB4DF5E-D98E-4B3F-9AF4-CF1C6CC9CF88}" dt="2026-06-03T11:38:40.487" v="3598" actId="47"/>
        <pc:sldMkLst>
          <pc:docMk/>
          <pc:sldMk cId="3247425827" sldId="1181"/>
        </pc:sldMkLst>
      </pc:sldChg>
      <pc:sldChg chg="del">
        <pc:chgData name="Linda Jordan" userId="00d9d18f-77b2-452b-88cb-f5408d8aee92" providerId="ADAL" clId="{9BB4DF5E-D98E-4B3F-9AF4-CF1C6CC9CF88}" dt="2026-06-03T11:38:40.487" v="3598" actId="47"/>
        <pc:sldMkLst>
          <pc:docMk/>
          <pc:sldMk cId="2440054334" sldId="1183"/>
        </pc:sldMkLst>
      </pc:sldChg>
      <pc:sldChg chg="addSp modSp new">
        <pc:chgData name="Linda Jordan" userId="00d9d18f-77b2-452b-88cb-f5408d8aee92" providerId="ADAL" clId="{9BB4DF5E-D98E-4B3F-9AF4-CF1C6CC9CF88}" dt="2026-06-01T19:26:34.412" v="228" actId="1076"/>
        <pc:sldMkLst>
          <pc:docMk/>
          <pc:sldMk cId="1565855892" sldId="1185"/>
        </pc:sldMkLst>
        <pc:spChg chg="add mod">
          <ac:chgData name="Linda Jordan" userId="00d9d18f-77b2-452b-88cb-f5408d8aee92" providerId="ADAL" clId="{9BB4DF5E-D98E-4B3F-9AF4-CF1C6CC9CF88}" dt="2026-06-01T19:24:06.375" v="208"/>
          <ac:spMkLst>
            <pc:docMk/>
            <pc:sldMk cId="1565855892" sldId="1185"/>
            <ac:spMk id="2" creationId="{418C0B2B-902D-CCBA-5C13-2DA53F637307}"/>
          </ac:spMkLst>
        </pc:spChg>
        <pc:picChg chg="add mod">
          <ac:chgData name="Linda Jordan" userId="00d9d18f-77b2-452b-88cb-f5408d8aee92" providerId="ADAL" clId="{9BB4DF5E-D98E-4B3F-9AF4-CF1C6CC9CF88}" dt="2026-06-01T19:25:00.013" v="214"/>
          <ac:picMkLst>
            <pc:docMk/>
            <pc:sldMk cId="1565855892" sldId="1185"/>
            <ac:picMk id="3" creationId="{17C0805A-77BE-5005-5C7E-38D55AA7B76C}"/>
          </ac:picMkLst>
        </pc:picChg>
        <pc:picChg chg="add mod">
          <ac:chgData name="Linda Jordan" userId="00d9d18f-77b2-452b-88cb-f5408d8aee92" providerId="ADAL" clId="{9BB4DF5E-D98E-4B3F-9AF4-CF1C6CC9CF88}" dt="2026-06-01T19:26:34.412" v="228" actId="1076"/>
          <ac:picMkLst>
            <pc:docMk/>
            <pc:sldMk cId="1565855892" sldId="1185"/>
            <ac:picMk id="4" creationId="{260D9226-648B-BA98-E28D-3F8DCD369366}"/>
          </ac:picMkLst>
        </pc:picChg>
      </pc:sldChg>
      <pc:sldChg chg="addSp delSp modSp new mod">
        <pc:chgData name="Linda Jordan" userId="00d9d18f-77b2-452b-88cb-f5408d8aee92" providerId="ADAL" clId="{9BB4DF5E-D98E-4B3F-9AF4-CF1C6CC9CF88}" dt="2026-06-01T19:59:05.718" v="1755" actId="1076"/>
        <pc:sldMkLst>
          <pc:docMk/>
          <pc:sldMk cId="800200758" sldId="1186"/>
        </pc:sldMkLst>
        <pc:spChg chg="add mod">
          <ac:chgData name="Linda Jordan" userId="00d9d18f-77b2-452b-88cb-f5408d8aee92" providerId="ADAL" clId="{9BB4DF5E-D98E-4B3F-9AF4-CF1C6CC9CF88}" dt="2026-06-01T19:24:10.968" v="209"/>
          <ac:spMkLst>
            <pc:docMk/>
            <pc:sldMk cId="800200758" sldId="1186"/>
            <ac:spMk id="2" creationId="{43510458-68DF-6AEE-8C47-E9B0A357B9A1}"/>
          </ac:spMkLst>
        </pc:spChg>
        <pc:spChg chg="add mod">
          <ac:chgData name="Linda Jordan" userId="00d9d18f-77b2-452b-88cb-f5408d8aee92" providerId="ADAL" clId="{9BB4DF5E-D98E-4B3F-9AF4-CF1C6CC9CF88}" dt="2026-06-01T19:32:47.330" v="395" actId="255"/>
          <ac:spMkLst>
            <pc:docMk/>
            <pc:sldMk cId="800200758" sldId="1186"/>
            <ac:spMk id="5" creationId="{047DEE06-7F22-4CF9-3C4D-C4B7EA671CB9}"/>
          </ac:spMkLst>
        </pc:spChg>
        <pc:spChg chg="add mod">
          <ac:chgData name="Linda Jordan" userId="00d9d18f-77b2-452b-88cb-f5408d8aee92" providerId="ADAL" clId="{9BB4DF5E-D98E-4B3F-9AF4-CF1C6CC9CF88}" dt="2026-06-01T19:56:32.648" v="1640" actId="1076"/>
          <ac:spMkLst>
            <pc:docMk/>
            <pc:sldMk cId="800200758" sldId="1186"/>
            <ac:spMk id="6" creationId="{DE56358B-9D0D-44C6-82A1-3B3D28060EB7}"/>
          </ac:spMkLst>
        </pc:spChg>
        <pc:spChg chg="add mod">
          <ac:chgData name="Linda Jordan" userId="00d9d18f-77b2-452b-88cb-f5408d8aee92" providerId="ADAL" clId="{9BB4DF5E-D98E-4B3F-9AF4-CF1C6CC9CF88}" dt="2026-06-01T19:59:05.718" v="1755" actId="1076"/>
          <ac:spMkLst>
            <pc:docMk/>
            <pc:sldMk cId="800200758" sldId="1186"/>
            <ac:spMk id="7" creationId="{C2159462-093F-978E-9894-7A0405F1FE44}"/>
          </ac:spMkLst>
        </pc:spChg>
        <pc:picChg chg="add mod">
          <ac:chgData name="Linda Jordan" userId="00d9d18f-77b2-452b-88cb-f5408d8aee92" providerId="ADAL" clId="{9BB4DF5E-D98E-4B3F-9AF4-CF1C6CC9CF88}" dt="2026-06-01T19:25:03.160" v="215"/>
          <ac:picMkLst>
            <pc:docMk/>
            <pc:sldMk cId="800200758" sldId="1186"/>
            <ac:picMk id="3" creationId="{53813E6D-1C4C-6ABC-E598-0239A38B4A0E}"/>
          </ac:picMkLst>
        </pc:picChg>
      </pc:sldChg>
      <pc:sldChg chg="addSp delSp modSp new mod">
        <pc:chgData name="Linda Jordan" userId="00d9d18f-77b2-452b-88cb-f5408d8aee92" providerId="ADAL" clId="{9BB4DF5E-D98E-4B3F-9AF4-CF1C6CC9CF88}" dt="2026-06-03T11:24:49.612" v="2216" actId="255"/>
        <pc:sldMkLst>
          <pc:docMk/>
          <pc:sldMk cId="1586717389" sldId="1187"/>
        </pc:sldMkLst>
        <pc:spChg chg="add mod">
          <ac:chgData name="Linda Jordan" userId="00d9d18f-77b2-452b-88cb-f5408d8aee92" providerId="ADAL" clId="{9BB4DF5E-D98E-4B3F-9AF4-CF1C6CC9CF88}" dt="2026-06-01T19:24:18.224" v="210"/>
          <ac:spMkLst>
            <pc:docMk/>
            <pc:sldMk cId="1586717389" sldId="1187"/>
            <ac:spMk id="2" creationId="{A7DB40A9-CBD0-778B-E6D4-11CE31D0320C}"/>
          </ac:spMkLst>
        </pc:spChg>
        <pc:spChg chg="add del mod">
          <ac:chgData name="Linda Jordan" userId="00d9d18f-77b2-452b-88cb-f5408d8aee92" providerId="ADAL" clId="{9BB4DF5E-D98E-4B3F-9AF4-CF1C6CC9CF88}" dt="2026-06-03T11:20:37.641" v="1863"/>
          <ac:spMkLst>
            <pc:docMk/>
            <pc:sldMk cId="1586717389" sldId="1187"/>
            <ac:spMk id="4" creationId="{52951750-424F-B938-C5C5-9CDF42470E75}"/>
          </ac:spMkLst>
        </pc:spChg>
        <pc:spChg chg="add mod">
          <ac:chgData name="Linda Jordan" userId="00d9d18f-77b2-452b-88cb-f5408d8aee92" providerId="ADAL" clId="{9BB4DF5E-D98E-4B3F-9AF4-CF1C6CC9CF88}" dt="2026-06-03T11:21:22.657" v="1904" actId="1076"/>
          <ac:spMkLst>
            <pc:docMk/>
            <pc:sldMk cId="1586717389" sldId="1187"/>
            <ac:spMk id="5" creationId="{0138ED49-185A-8D9D-FD5A-7A50D9507CA1}"/>
          </ac:spMkLst>
        </pc:spChg>
        <pc:spChg chg="add mod">
          <ac:chgData name="Linda Jordan" userId="00d9d18f-77b2-452b-88cb-f5408d8aee92" providerId="ADAL" clId="{9BB4DF5E-D98E-4B3F-9AF4-CF1C6CC9CF88}" dt="2026-06-03T11:24:49.612" v="2216" actId="255"/>
          <ac:spMkLst>
            <pc:docMk/>
            <pc:sldMk cId="1586717389" sldId="1187"/>
            <ac:spMk id="6" creationId="{0AFF0D7C-1FC7-25B4-B802-1FE226C6E3E9}"/>
          </ac:spMkLst>
        </pc:spChg>
        <pc:picChg chg="add mod">
          <ac:chgData name="Linda Jordan" userId="00d9d18f-77b2-452b-88cb-f5408d8aee92" providerId="ADAL" clId="{9BB4DF5E-D98E-4B3F-9AF4-CF1C6CC9CF88}" dt="2026-06-01T19:25:09.038" v="216"/>
          <ac:picMkLst>
            <pc:docMk/>
            <pc:sldMk cId="1586717389" sldId="1187"/>
            <ac:picMk id="3" creationId="{3C65455D-4C7E-1EAF-F7CF-68908076ED82}"/>
          </ac:picMkLst>
        </pc:picChg>
      </pc:sldChg>
      <pc:sldChg chg="addSp modSp new mod">
        <pc:chgData name="Linda Jordan" userId="00d9d18f-77b2-452b-88cb-f5408d8aee92" providerId="ADAL" clId="{9BB4DF5E-D98E-4B3F-9AF4-CF1C6CC9CF88}" dt="2026-06-03T11:28:46.965" v="2644" actId="14100"/>
        <pc:sldMkLst>
          <pc:docMk/>
          <pc:sldMk cId="878528346" sldId="1188"/>
        </pc:sldMkLst>
        <pc:spChg chg="add mod">
          <ac:chgData name="Linda Jordan" userId="00d9d18f-77b2-452b-88cb-f5408d8aee92" providerId="ADAL" clId="{9BB4DF5E-D98E-4B3F-9AF4-CF1C6CC9CF88}" dt="2026-06-01T19:24:28.543" v="211"/>
          <ac:spMkLst>
            <pc:docMk/>
            <pc:sldMk cId="878528346" sldId="1188"/>
            <ac:spMk id="2" creationId="{B6DDB16D-B8A3-9BBE-3917-A90DC8097381}"/>
          </ac:spMkLst>
        </pc:spChg>
        <pc:spChg chg="add mod">
          <ac:chgData name="Linda Jordan" userId="00d9d18f-77b2-452b-88cb-f5408d8aee92" providerId="ADAL" clId="{9BB4DF5E-D98E-4B3F-9AF4-CF1C6CC9CF88}" dt="2026-06-03T11:25:17.406" v="2217"/>
          <ac:spMkLst>
            <pc:docMk/>
            <pc:sldMk cId="878528346" sldId="1188"/>
            <ac:spMk id="4" creationId="{0FA1A2F7-5F19-7490-15C5-4B59ABD24A4A}"/>
          </ac:spMkLst>
        </pc:spChg>
        <pc:spChg chg="add mod">
          <ac:chgData name="Linda Jordan" userId="00d9d18f-77b2-452b-88cb-f5408d8aee92" providerId="ADAL" clId="{9BB4DF5E-D98E-4B3F-9AF4-CF1C6CC9CF88}" dt="2026-06-03T11:28:46.965" v="2644" actId="14100"/>
          <ac:spMkLst>
            <pc:docMk/>
            <pc:sldMk cId="878528346" sldId="1188"/>
            <ac:spMk id="5" creationId="{8A596E9B-429E-5CCC-2489-9D486AFF1082}"/>
          </ac:spMkLst>
        </pc:spChg>
        <pc:picChg chg="add mod">
          <ac:chgData name="Linda Jordan" userId="00d9d18f-77b2-452b-88cb-f5408d8aee92" providerId="ADAL" clId="{9BB4DF5E-D98E-4B3F-9AF4-CF1C6CC9CF88}" dt="2026-06-01T19:25:15.192" v="217"/>
          <ac:picMkLst>
            <pc:docMk/>
            <pc:sldMk cId="878528346" sldId="1188"/>
            <ac:picMk id="3" creationId="{DBDF4C67-2B67-58FB-B269-A7591CDA8728}"/>
          </ac:picMkLst>
        </pc:picChg>
      </pc:sldChg>
      <pc:sldChg chg="addSp modSp new mod">
        <pc:chgData name="Linda Jordan" userId="00d9d18f-77b2-452b-88cb-f5408d8aee92" providerId="ADAL" clId="{9BB4DF5E-D98E-4B3F-9AF4-CF1C6CC9CF88}" dt="2026-06-03T11:33:03.606" v="3094" actId="14100"/>
        <pc:sldMkLst>
          <pc:docMk/>
          <pc:sldMk cId="993525871" sldId="1189"/>
        </pc:sldMkLst>
        <pc:spChg chg="add mod">
          <ac:chgData name="Linda Jordan" userId="00d9d18f-77b2-452b-88cb-f5408d8aee92" providerId="ADAL" clId="{9BB4DF5E-D98E-4B3F-9AF4-CF1C6CC9CF88}" dt="2026-06-01T19:24:33.774" v="212"/>
          <ac:spMkLst>
            <pc:docMk/>
            <pc:sldMk cId="993525871" sldId="1189"/>
            <ac:spMk id="2" creationId="{B9CEE957-56DC-2F92-FAB2-7896862C9E8B}"/>
          </ac:spMkLst>
        </pc:spChg>
        <pc:spChg chg="add mod">
          <ac:chgData name="Linda Jordan" userId="00d9d18f-77b2-452b-88cb-f5408d8aee92" providerId="ADAL" clId="{9BB4DF5E-D98E-4B3F-9AF4-CF1C6CC9CF88}" dt="2026-06-03T11:29:48.435" v="2662" actId="1076"/>
          <ac:spMkLst>
            <pc:docMk/>
            <pc:sldMk cId="993525871" sldId="1189"/>
            <ac:spMk id="4" creationId="{A3DB0632-1755-D13F-80B7-8FC80AC0FD3B}"/>
          </ac:spMkLst>
        </pc:spChg>
        <pc:spChg chg="add mod">
          <ac:chgData name="Linda Jordan" userId="00d9d18f-77b2-452b-88cb-f5408d8aee92" providerId="ADAL" clId="{9BB4DF5E-D98E-4B3F-9AF4-CF1C6CC9CF88}" dt="2026-06-03T11:33:03.606" v="3094" actId="14100"/>
          <ac:spMkLst>
            <pc:docMk/>
            <pc:sldMk cId="993525871" sldId="1189"/>
            <ac:spMk id="5" creationId="{AD831481-DFF4-007E-6332-98FF3152A227}"/>
          </ac:spMkLst>
        </pc:spChg>
        <pc:picChg chg="add mod">
          <ac:chgData name="Linda Jordan" userId="00d9d18f-77b2-452b-88cb-f5408d8aee92" providerId="ADAL" clId="{9BB4DF5E-D98E-4B3F-9AF4-CF1C6CC9CF88}" dt="2026-06-01T19:25:19.565" v="218"/>
          <ac:picMkLst>
            <pc:docMk/>
            <pc:sldMk cId="993525871" sldId="1189"/>
            <ac:picMk id="3" creationId="{E35A95BE-3E87-06F6-DD6A-429CF73B7D7B}"/>
          </ac:picMkLst>
        </pc:picChg>
      </pc:sldChg>
      <pc:sldChg chg="addSp modSp new mod">
        <pc:chgData name="Linda Jordan" userId="00d9d18f-77b2-452b-88cb-f5408d8aee92" providerId="ADAL" clId="{9BB4DF5E-D98E-4B3F-9AF4-CF1C6CC9CF88}" dt="2026-06-03T11:39:37.459" v="3637" actId="20577"/>
        <pc:sldMkLst>
          <pc:docMk/>
          <pc:sldMk cId="3426146650" sldId="1190"/>
        </pc:sldMkLst>
        <pc:spChg chg="add mod">
          <ac:chgData name="Linda Jordan" userId="00d9d18f-77b2-452b-88cb-f5408d8aee92" providerId="ADAL" clId="{9BB4DF5E-D98E-4B3F-9AF4-CF1C6CC9CF88}" dt="2026-06-01T19:24:39.496" v="213"/>
          <ac:spMkLst>
            <pc:docMk/>
            <pc:sldMk cId="3426146650" sldId="1190"/>
            <ac:spMk id="2" creationId="{792E6B94-6421-689C-42D1-E19163BE749E}"/>
          </ac:spMkLst>
        </pc:spChg>
        <pc:spChg chg="add mod">
          <ac:chgData name="Linda Jordan" userId="00d9d18f-77b2-452b-88cb-f5408d8aee92" providerId="ADAL" clId="{9BB4DF5E-D98E-4B3F-9AF4-CF1C6CC9CF88}" dt="2026-06-03T11:33:48.963" v="3147" actId="108"/>
          <ac:spMkLst>
            <pc:docMk/>
            <pc:sldMk cId="3426146650" sldId="1190"/>
            <ac:spMk id="4" creationId="{7370DDA6-4901-83AF-ABB9-322E8A1E8064}"/>
          </ac:spMkLst>
        </pc:spChg>
        <pc:spChg chg="add mod">
          <ac:chgData name="Linda Jordan" userId="00d9d18f-77b2-452b-88cb-f5408d8aee92" providerId="ADAL" clId="{9BB4DF5E-D98E-4B3F-9AF4-CF1C6CC9CF88}" dt="2026-06-03T11:39:37.459" v="3637" actId="20577"/>
          <ac:spMkLst>
            <pc:docMk/>
            <pc:sldMk cId="3426146650" sldId="1190"/>
            <ac:spMk id="5" creationId="{CA8F3632-FF1D-B0A0-1ABC-D39F2C3824B6}"/>
          </ac:spMkLst>
        </pc:spChg>
        <pc:picChg chg="add mod">
          <ac:chgData name="Linda Jordan" userId="00d9d18f-77b2-452b-88cb-f5408d8aee92" providerId="ADAL" clId="{9BB4DF5E-D98E-4B3F-9AF4-CF1C6CC9CF88}" dt="2026-06-01T19:25:33.146" v="219"/>
          <ac:picMkLst>
            <pc:docMk/>
            <pc:sldMk cId="3426146650" sldId="1190"/>
            <ac:picMk id="3" creationId="{35D81277-2E14-591A-7F52-85A22D127FB3}"/>
          </ac:picMkLst>
        </pc:picChg>
      </pc:sldChg>
      <pc:sldChg chg="addSp delSp modSp add mod delAnim modAnim">
        <pc:chgData name="Linda Jordan" userId="00d9d18f-77b2-452b-88cb-f5408d8aee92" providerId="ADAL" clId="{9BB4DF5E-D98E-4B3F-9AF4-CF1C6CC9CF88}" dt="2026-06-03T11:20:18.242" v="1860" actId="1076"/>
        <pc:sldMkLst>
          <pc:docMk/>
          <pc:sldMk cId="3488438732" sldId="1191"/>
        </pc:sldMkLst>
        <pc:spChg chg="add mod">
          <ac:chgData name="Linda Jordan" userId="00d9d18f-77b2-452b-88cb-f5408d8aee92" providerId="ADAL" clId="{9BB4DF5E-D98E-4B3F-9AF4-CF1C6CC9CF88}" dt="2026-06-03T11:18:53.378" v="1841" actId="14100"/>
          <ac:spMkLst>
            <pc:docMk/>
            <pc:sldMk cId="3488438732" sldId="1191"/>
            <ac:spMk id="2" creationId="{15747AF7-F44C-DFFB-8191-0EBD62DEA2E1}"/>
          </ac:spMkLst>
        </pc:spChg>
        <pc:spChg chg="add mod">
          <ac:chgData name="Linda Jordan" userId="00d9d18f-77b2-452b-88cb-f5408d8aee92" providerId="ADAL" clId="{9BB4DF5E-D98E-4B3F-9AF4-CF1C6CC9CF88}" dt="2026-06-03T11:18:57.234" v="1842" actId="1076"/>
          <ac:spMkLst>
            <pc:docMk/>
            <pc:sldMk cId="3488438732" sldId="1191"/>
            <ac:spMk id="3" creationId="{2EA389FC-BDA3-E8C8-0F8E-AFAF5F30FBA9}"/>
          </ac:spMkLst>
        </pc:spChg>
        <pc:spChg chg="add mod">
          <ac:chgData name="Linda Jordan" userId="00d9d18f-77b2-452b-88cb-f5408d8aee92" providerId="ADAL" clId="{9BB4DF5E-D98E-4B3F-9AF4-CF1C6CC9CF88}" dt="2026-06-03T11:20:11.250" v="1859" actId="14100"/>
          <ac:spMkLst>
            <pc:docMk/>
            <pc:sldMk cId="3488438732" sldId="1191"/>
            <ac:spMk id="4" creationId="{C6713497-4DA4-E763-8CE3-2CFD2F94380E}"/>
          </ac:spMkLst>
        </pc:spChg>
        <pc:spChg chg="add mod">
          <ac:chgData name="Linda Jordan" userId="00d9d18f-77b2-452b-88cb-f5408d8aee92" providerId="ADAL" clId="{9BB4DF5E-D98E-4B3F-9AF4-CF1C6CC9CF88}" dt="2026-06-01T19:40:34.359" v="1128" actId="14100"/>
          <ac:spMkLst>
            <pc:docMk/>
            <pc:sldMk cId="3488438732" sldId="1191"/>
            <ac:spMk id="6" creationId="{D4740E5D-6175-1F22-0DD6-5ECD7410EFE7}"/>
          </ac:spMkLst>
        </pc:spChg>
        <pc:spChg chg="add mod">
          <ac:chgData name="Linda Jordan" userId="00d9d18f-77b2-452b-88cb-f5408d8aee92" providerId="ADAL" clId="{9BB4DF5E-D98E-4B3F-9AF4-CF1C6CC9CF88}" dt="2026-06-01T19:30:53.809" v="345"/>
          <ac:spMkLst>
            <pc:docMk/>
            <pc:sldMk cId="3488438732" sldId="1191"/>
            <ac:spMk id="7" creationId="{80855165-8908-B4A2-5C34-6261865BDFAB}"/>
          </ac:spMkLst>
        </pc:spChg>
        <pc:spChg chg="add mod">
          <ac:chgData name="Linda Jordan" userId="00d9d18f-77b2-452b-88cb-f5408d8aee92" providerId="ADAL" clId="{9BB4DF5E-D98E-4B3F-9AF4-CF1C6CC9CF88}" dt="2026-06-03T11:20:04.180" v="1858" actId="122"/>
          <ac:spMkLst>
            <pc:docMk/>
            <pc:sldMk cId="3488438732" sldId="1191"/>
            <ac:spMk id="8" creationId="{5CA778A9-BDFD-BEEB-AD4D-F89F12C91191}"/>
          </ac:spMkLst>
        </pc:spChg>
        <pc:spChg chg="add mod">
          <ac:chgData name="Linda Jordan" userId="00d9d18f-77b2-452b-88cb-f5408d8aee92" providerId="ADAL" clId="{9BB4DF5E-D98E-4B3F-9AF4-CF1C6CC9CF88}" dt="2026-06-03T11:18:07.794" v="1834" actId="14100"/>
          <ac:spMkLst>
            <pc:docMk/>
            <pc:sldMk cId="3488438732" sldId="1191"/>
            <ac:spMk id="23" creationId="{F2432FE9-F4B1-14F2-AB08-2B038AC1C764}"/>
          </ac:spMkLst>
        </pc:spChg>
        <pc:spChg chg="add mod">
          <ac:chgData name="Linda Jordan" userId="00d9d18f-77b2-452b-88cb-f5408d8aee92" providerId="ADAL" clId="{9BB4DF5E-D98E-4B3F-9AF4-CF1C6CC9CF88}" dt="2026-06-01T19:45:43.477" v="1270" actId="1076"/>
          <ac:spMkLst>
            <pc:docMk/>
            <pc:sldMk cId="3488438732" sldId="1191"/>
            <ac:spMk id="24" creationId="{FA1282E7-FEB7-6EA2-0D14-522B8BDE5385}"/>
          </ac:spMkLst>
        </pc:spChg>
        <pc:spChg chg="add mod">
          <ac:chgData name="Linda Jordan" userId="00d9d18f-77b2-452b-88cb-f5408d8aee92" providerId="ADAL" clId="{9BB4DF5E-D98E-4B3F-9AF4-CF1C6CC9CF88}" dt="2026-06-03T11:20:18.242" v="1860" actId="1076"/>
          <ac:spMkLst>
            <pc:docMk/>
            <pc:sldMk cId="3488438732" sldId="1191"/>
            <ac:spMk id="25" creationId="{69D56518-D537-1E67-74F2-5FD00ADA5E9C}"/>
          </ac:spMkLst>
        </pc:spChg>
        <pc:spChg chg="add mod">
          <ac:chgData name="Linda Jordan" userId="00d9d18f-77b2-452b-88cb-f5408d8aee92" providerId="ADAL" clId="{9BB4DF5E-D98E-4B3F-9AF4-CF1C6CC9CF88}" dt="2026-06-01T19:49:12.333" v="1432" actId="122"/>
          <ac:spMkLst>
            <pc:docMk/>
            <pc:sldMk cId="3488438732" sldId="1191"/>
            <ac:spMk id="27" creationId="{70E3ABCA-56C3-7DE2-7293-FC0DFC584499}"/>
          </ac:spMkLst>
        </pc:spChg>
        <pc:spChg chg="add mod">
          <ac:chgData name="Linda Jordan" userId="00d9d18f-77b2-452b-88cb-f5408d8aee92" providerId="ADAL" clId="{9BB4DF5E-D98E-4B3F-9AF4-CF1C6CC9CF88}" dt="2026-06-03T11:15:35.025" v="1757" actId="14100"/>
          <ac:spMkLst>
            <pc:docMk/>
            <pc:sldMk cId="3488438732" sldId="1191"/>
            <ac:spMk id="31" creationId="{6897C291-87FF-A334-2BDB-034E1661CE53}"/>
          </ac:spMkLst>
        </pc:spChg>
        <pc:spChg chg="add mod">
          <ac:chgData name="Linda Jordan" userId="00d9d18f-77b2-452b-88cb-f5408d8aee92" providerId="ADAL" clId="{9BB4DF5E-D98E-4B3F-9AF4-CF1C6CC9CF88}" dt="2026-06-01T19:49:05.942" v="1430" actId="122"/>
          <ac:spMkLst>
            <pc:docMk/>
            <pc:sldMk cId="3488438732" sldId="1191"/>
            <ac:spMk id="34" creationId="{44C1884A-AA9A-D404-1E6A-00574AC2BD0F}"/>
          </ac:spMkLst>
        </pc:spChg>
        <pc:spChg chg="add mod">
          <ac:chgData name="Linda Jordan" userId="00d9d18f-77b2-452b-88cb-f5408d8aee92" providerId="ADAL" clId="{9BB4DF5E-D98E-4B3F-9AF4-CF1C6CC9CF88}" dt="2026-06-03T11:19:05.746" v="1843" actId="1076"/>
          <ac:spMkLst>
            <pc:docMk/>
            <pc:sldMk cId="3488438732" sldId="1191"/>
            <ac:spMk id="36" creationId="{CAADAFAE-B932-EFA9-B461-70E41725BD46}"/>
          </ac:spMkLst>
        </pc:spChg>
        <pc:spChg chg="add mod">
          <ac:chgData name="Linda Jordan" userId="00d9d18f-77b2-452b-88cb-f5408d8aee92" providerId="ADAL" clId="{9BB4DF5E-D98E-4B3F-9AF4-CF1C6CC9CF88}" dt="2026-06-03T11:19:09.258" v="1844" actId="1076"/>
          <ac:spMkLst>
            <pc:docMk/>
            <pc:sldMk cId="3488438732" sldId="1191"/>
            <ac:spMk id="37" creationId="{7E5D9741-B593-B267-4D23-C92540FDE57D}"/>
          </ac:spMkLst>
        </pc:spChg>
        <pc:spChg chg="add mod">
          <ac:chgData name="Linda Jordan" userId="00d9d18f-77b2-452b-88cb-f5408d8aee92" providerId="ADAL" clId="{9BB4DF5E-D98E-4B3F-9AF4-CF1C6CC9CF88}" dt="2026-06-03T11:18:40.051" v="1839" actId="1076"/>
          <ac:spMkLst>
            <pc:docMk/>
            <pc:sldMk cId="3488438732" sldId="1191"/>
            <ac:spMk id="39" creationId="{28925FAC-F5C4-B621-3BF4-435A727650D5}"/>
          </ac:spMkLst>
        </pc:spChg>
        <pc:spChg chg="add mod">
          <ac:chgData name="Linda Jordan" userId="00d9d18f-77b2-452b-88cb-f5408d8aee92" providerId="ADAL" clId="{9BB4DF5E-D98E-4B3F-9AF4-CF1C6CC9CF88}" dt="2026-06-01T19:54:27.426" v="1586" actId="113"/>
          <ac:spMkLst>
            <pc:docMk/>
            <pc:sldMk cId="3488438732" sldId="1191"/>
            <ac:spMk id="41" creationId="{F19F29B0-A272-1DE7-FA09-A7EBC88DD0B9}"/>
          </ac:spMkLst>
        </pc:spChg>
        <pc:spChg chg="add mod">
          <ac:chgData name="Linda Jordan" userId="00d9d18f-77b2-452b-88cb-f5408d8aee92" providerId="ADAL" clId="{9BB4DF5E-D98E-4B3F-9AF4-CF1C6CC9CF88}" dt="2026-06-03T11:18:29.285" v="1836" actId="122"/>
          <ac:spMkLst>
            <pc:docMk/>
            <pc:sldMk cId="3488438732" sldId="1191"/>
            <ac:spMk id="42" creationId="{9D4B95CA-175E-29BE-40D8-E7F5D6AC3C9C}"/>
          </ac:spMkLst>
        </pc:spChg>
        <pc:spChg chg="add mod">
          <ac:chgData name="Linda Jordan" userId="00d9d18f-77b2-452b-88cb-f5408d8aee92" providerId="ADAL" clId="{9BB4DF5E-D98E-4B3F-9AF4-CF1C6CC9CF88}" dt="2026-06-03T11:19:41.522" v="1852" actId="1076"/>
          <ac:spMkLst>
            <pc:docMk/>
            <pc:sldMk cId="3488438732" sldId="1191"/>
            <ac:spMk id="43" creationId="{C473BB8F-A2AC-0302-249F-38DE14C39151}"/>
          </ac:spMkLst>
        </pc:spChg>
        <pc:spChg chg="add mod">
          <ac:chgData name="Linda Jordan" userId="00d9d18f-77b2-452b-88cb-f5408d8aee92" providerId="ADAL" clId="{9BB4DF5E-D98E-4B3F-9AF4-CF1C6CC9CF88}" dt="2026-06-03T11:19:45.346" v="1853" actId="1076"/>
          <ac:spMkLst>
            <pc:docMk/>
            <pc:sldMk cId="3488438732" sldId="1191"/>
            <ac:spMk id="44" creationId="{4B74BE7A-ED01-38A5-3295-AE0445D9BC65}"/>
          </ac:spMkLst>
        </pc:spChg>
      </pc:sldChg>
      <pc:sldChg chg="add del">
        <pc:chgData name="Linda Jordan" userId="00d9d18f-77b2-452b-88cb-f5408d8aee92" providerId="ADAL" clId="{9BB4DF5E-D98E-4B3F-9AF4-CF1C6CC9CF88}" dt="2026-06-03T11:38:04.121" v="3597" actId="47"/>
        <pc:sldMkLst>
          <pc:docMk/>
          <pc:sldMk cId="1068881453" sldId="1192"/>
        </pc:sldMkLst>
      </pc:sldChg>
      <pc:sldChg chg="addSp delSp modSp add mod">
        <pc:chgData name="Linda Jordan" userId="00d9d18f-77b2-452b-88cb-f5408d8aee92" providerId="ADAL" clId="{9BB4DF5E-D98E-4B3F-9AF4-CF1C6CC9CF88}" dt="2026-06-03T11:43:26.322" v="4112" actId="20577"/>
        <pc:sldMkLst>
          <pc:docMk/>
          <pc:sldMk cId="3787048085" sldId="1192"/>
        </pc:sldMkLst>
        <pc:spChg chg="mod">
          <ac:chgData name="Linda Jordan" userId="00d9d18f-77b2-452b-88cb-f5408d8aee92" providerId="ADAL" clId="{9BB4DF5E-D98E-4B3F-9AF4-CF1C6CC9CF88}" dt="2026-06-03T11:39:18.946" v="3631" actId="20577"/>
          <ac:spMkLst>
            <pc:docMk/>
            <pc:sldMk cId="3787048085" sldId="1192"/>
            <ac:spMk id="4" creationId="{7F5220CF-D1B8-03F8-87F8-2AD822CA74A7}"/>
          </ac:spMkLst>
        </pc:spChg>
        <pc:spChg chg="del mod">
          <ac:chgData name="Linda Jordan" userId="00d9d18f-77b2-452b-88cb-f5408d8aee92" providerId="ADAL" clId="{9BB4DF5E-D98E-4B3F-9AF4-CF1C6CC9CF88}" dt="2026-06-03T11:39:29.227" v="3634"/>
          <ac:spMkLst>
            <pc:docMk/>
            <pc:sldMk cId="3787048085" sldId="1192"/>
            <ac:spMk id="5" creationId="{4364E162-728B-4730-ABD8-57D8520AE131}"/>
          </ac:spMkLst>
        </pc:spChg>
        <pc:spChg chg="add mod">
          <ac:chgData name="Linda Jordan" userId="00d9d18f-77b2-452b-88cb-f5408d8aee92" providerId="ADAL" clId="{9BB4DF5E-D98E-4B3F-9AF4-CF1C6CC9CF88}" dt="2026-06-03T11:43:26.322" v="4112" actId="20577"/>
          <ac:spMkLst>
            <pc:docMk/>
            <pc:sldMk cId="3787048085" sldId="1192"/>
            <ac:spMk id="6" creationId="{25FB0F37-B04C-F1E9-890D-C71F5F9BB2D1}"/>
          </ac:spMkLst>
        </pc:spChg>
      </pc:sldChg>
    </pc:docChg>
  </pc:docChgLst>
</pc:chgInfo>
</file>

<file path=ppt/comments/modernComment_101_299536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125444-AAD4-46F6-A620-DC6002BD7BB9}" authorId="{8DEAC02F-CA8A-842A-D805-01672389FA84}" created="2025-06-02T11:36:45.8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97644743" sldId="257"/>
      <ac:picMk id="4" creationId="{212C51B6-BF44-C5C3-5896-F9B1DFC73469}"/>
    </ac:deMkLst>
    <p188:txBody>
      <a:bodyPr/>
      <a:lstStyle/>
      <a:p>
        <a:r>
          <a:rPr lang="en-GB"/>
          <a:t>Change picture as required. Use crop function to get the rounded edges.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AD3C-5A11-4899-ADD8-F7FBEF05E1D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D13E6-7D9C-498D-8D86-A6375A00A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3ABE3-204A-3651-7DB4-E5D60406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5783C-4DB3-FD83-828C-2DCA78A85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4E3451-7A1C-38CB-2F6C-DA8A3B5AD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2A3C6-7516-AE3F-8317-9DCDE9657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ACF0B-6E94-4F4B-9DCC-439190CE18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2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6007-D966-77B5-830E-3AB7DD03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5D195-0072-D845-1591-CCCAFC6F4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361A1-1AF5-7C7B-D0ED-3D51BAEE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A001B-E1B4-72AC-B14C-09FF8385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436C-221F-1471-DF56-5D8DBB5E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0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A0F5-4864-4709-B83F-C1009B19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2CA4E-7A75-94F1-CB50-511C8D503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B8AA6-8A4E-07ED-33B4-A9BD9496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39D0-7B41-0C6B-F0E5-FB7C9390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18D7C-CDF0-4F6D-9F26-08EFCD15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4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976F2-38A9-47A0-709A-3A4F28C96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4F6B5-4857-6972-4374-908CDFF7E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037E4-8560-6922-7AF4-9A671BFD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288E-425E-E7B1-2AC0-E5FE7D17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47A87-BFA8-D1D9-0F15-CEC1E7D4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7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F459-8785-4874-0C60-B502AD14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5BB5-9AAF-A7B7-28CB-FE07044E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61D20-E3CB-D47B-19A1-3C2A8DD1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2DFB3-A0E1-FB5C-153D-AB20C7AA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2A3B1-21DE-D65A-3FD7-AD0D922B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7B1F-54BA-98C6-2A73-BFE7E107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9010A-CB6E-A874-5590-3E182CEDD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4D3A-69C3-AFA0-90C3-7E690F79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60BBD-6180-FC7D-F71F-81C88A19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2BE12-E9D7-2E93-9E0E-D5F155CE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6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F28B-B835-2CE8-3A29-DFC5D64F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3A21-4013-E1F6-A6D7-8B8D2774E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47CBF-BB80-7F1B-4EEC-EDC147BD2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6246C-0A75-161B-A033-BC000541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3819-FC13-7F10-38BA-D12D1E38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AAAAD-079A-B08E-1747-8E699E44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6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30A7-FA97-6AE8-5999-57282434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D7ADB-75A5-A5AB-D830-28BC561F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2194B-D396-BE48-AD22-47D363CE2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3A7B-62BF-FA2E-3FE2-FF4B1F19B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6B88B-2A9A-CC4D-78A9-EED12087B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47970-F208-BF63-7BCE-56FD7A8C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20551-CB90-69AB-6518-C14F1932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88292-7C75-CEFA-F4E7-A11CF239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F9BE-11C1-32F9-3FD2-73FED8F8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F18FB-A401-30FC-E834-683BA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FEFB8-6A27-ACCB-8C9A-0143BFEF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6A545-F6C0-346C-5967-B68BFAC9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1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3E3-6A4F-3156-9C45-F333F8BD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76450-A07B-6D68-5271-803F034B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BF058-26BD-ABE7-B3D9-4EDC52D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5E57-9C2C-1EFD-5B53-656A3D93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D95F-70F2-6E35-B1E3-C7DDD625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2E80A-550A-3480-6311-570976DD9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8107-34B2-023D-7370-51BC812F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EE378-C836-FD70-709A-934D6F8F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BA66D-8C0D-A8D9-A847-AF50B8DA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44AA-5F1C-3692-1278-56935DCE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D3128-3CE8-8679-4711-5A797A795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DEFD3-FC2F-D26A-3502-00BA7937F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CF3D7-1593-97C2-10E2-667BC563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36FB9-583F-7815-17C8-1635EABA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2EF6E-6A9B-B152-20F7-1C3DE0BB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3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D625F-28E7-3E8E-2982-45644E8B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3CFB6-43C1-60D0-7DEA-EA4A754BA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5278-6C36-7D77-5787-8A850454B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718AFB-816A-4F6F-B683-F4A8E89E123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629A0-742D-AE27-9B3B-F611D9E14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BF6B4-C25D-2F6A-9B70-0CEB34343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D5B90C-0F88-4926-98C9-EB6AB06A6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9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1_299536C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A7D88AEA-E28B-360E-3338-B43E80873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914" y="3939268"/>
            <a:ext cx="7769180" cy="1710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0D731DA-31A1-3527-BD97-6AEA2AFE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033" y="210855"/>
            <a:ext cx="3545205" cy="3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rgbClr val="FFFFFF"/>
                </a:solidFill>
                <a:latin typeface="Rubik SemiBold" pitchFamily="2" charset="-79"/>
                <a:ea typeface="Aptos" panose="020B0004020202020204" pitchFamily="34" charset="0"/>
                <a:cs typeface="Rubik SemiBold" pitchFamily="2" charset="-79"/>
              </a:rPr>
              <a:t>Away Days 2025: Collaboration</a:t>
            </a:r>
            <a:endParaRPr lang="en-GB" sz="1600" b="1" kern="100" dirty="0">
              <a:solidFill>
                <a:srgbClr val="CC3E8E"/>
              </a:solidFill>
              <a:effectLst/>
              <a:latin typeface="Rubik SemiBold" pitchFamily="2" charset="-79"/>
              <a:ea typeface="Aptos" panose="020B0004020202020204" pitchFamily="34" charset="0"/>
              <a:cs typeface="Rubik SemiBold" pitchFamily="2" charset="-79"/>
            </a:endParaRPr>
          </a:p>
        </p:txBody>
      </p:sp>
      <p:pic>
        <p:nvPicPr>
          <p:cNvPr id="2" name="Picture 1" descr="A close up of a persons face&#10;&#10;Description automatically generated">
            <a:extLst>
              <a:ext uri="{FF2B5EF4-FFF2-40B4-BE49-F238E27FC236}">
                <a16:creationId xmlns:a16="http://schemas.microsoft.com/office/drawing/2014/main" id="{B7CE4E86-6D34-2E16-C953-3028C6D0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10855"/>
            <a:ext cx="9904634" cy="298764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E4F93B-19A8-8A72-4177-DC8F695C820C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6419DB30-127D-F819-9AD9-5ED1E1232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1" y="5816788"/>
            <a:ext cx="1562881" cy="66973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DD9BE2D-F247-2F73-9F34-8A2E11403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8616" y="4027112"/>
            <a:ext cx="192459" cy="845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FE0888-F8EF-ADBB-F8A6-F7D43866ABF6}"/>
              </a:ext>
            </a:extLst>
          </p:cNvPr>
          <p:cNvSpPr txBox="1"/>
          <p:nvPr/>
        </p:nvSpPr>
        <p:spPr>
          <a:xfrm>
            <a:off x="3057525" y="4264937"/>
            <a:ext cx="8815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Ten years of ‘Preparing for Adulthood’</a:t>
            </a:r>
          </a:p>
          <a:p>
            <a:pPr algn="ctr"/>
            <a:r>
              <a:rPr lang="en-GB" sz="2800" dirty="0"/>
              <a:t>A retrospective overview – the legacy and implications for future policy</a:t>
            </a:r>
          </a:p>
        </p:txBody>
      </p:sp>
    </p:spTree>
    <p:extLst>
      <p:ext uri="{BB962C8B-B14F-4D97-AF65-F5344CB8AC3E}">
        <p14:creationId xmlns:p14="http://schemas.microsoft.com/office/powerpoint/2010/main" val="6976447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C2AB-15C7-D4F7-70FF-4BE08DC10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6F0B08-5BC5-B678-9C26-9C1F3626B23E}"/>
              </a:ext>
            </a:extLst>
          </p:cNvPr>
          <p:cNvSpPr/>
          <p:nvPr/>
        </p:nvSpPr>
        <p:spPr>
          <a:xfrm>
            <a:off x="9067800" y="6305257"/>
            <a:ext cx="2901959" cy="674858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SEND Leadership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C601E-861A-0063-04F6-E1D554C6388A}"/>
              </a:ext>
            </a:extLst>
          </p:cNvPr>
          <p:cNvSpPr txBox="1"/>
          <p:nvPr/>
        </p:nvSpPr>
        <p:spPr>
          <a:xfrm>
            <a:off x="2233749" y="153785"/>
            <a:ext cx="874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0E94A5-7C71-20D2-CBEA-A49911072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4" y="1302553"/>
            <a:ext cx="4606647" cy="3333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4983E8-8856-F3B2-4967-9D231DCC7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662" y="1054464"/>
            <a:ext cx="2410127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39226-CE8A-C731-4B6C-CA86E4888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49" y="1493049"/>
            <a:ext cx="4232022" cy="29904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D6E795-8132-AE1E-624A-9C12EF8379D8}"/>
              </a:ext>
            </a:extLst>
          </p:cNvPr>
          <p:cNvSpPr txBox="1"/>
          <p:nvPr/>
        </p:nvSpPr>
        <p:spPr>
          <a:xfrm>
            <a:off x="2463338" y="4275513"/>
            <a:ext cx="665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25EAEB-4C1B-091A-9846-1444D38AD8FD}"/>
              </a:ext>
            </a:extLst>
          </p:cNvPr>
          <p:cNvSpPr txBox="1"/>
          <p:nvPr/>
        </p:nvSpPr>
        <p:spPr>
          <a:xfrm>
            <a:off x="1862051" y="5089103"/>
            <a:ext cx="755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https://www.ndti.org.uk/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69606-4B97-1BCE-8F62-26E1DF0785B8}"/>
              </a:ext>
            </a:extLst>
          </p:cNvPr>
          <p:cNvSpPr txBox="1"/>
          <p:nvPr/>
        </p:nvSpPr>
        <p:spPr>
          <a:xfrm>
            <a:off x="1862051" y="5902250"/>
            <a:ext cx="665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lindajordan29@gmail.com</a:t>
            </a:r>
          </a:p>
        </p:txBody>
      </p:sp>
    </p:spTree>
    <p:extLst>
      <p:ext uri="{BB962C8B-B14F-4D97-AF65-F5344CB8AC3E}">
        <p14:creationId xmlns:p14="http://schemas.microsoft.com/office/powerpoint/2010/main" val="259508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8C0B2B-902D-CCBA-5C13-2DA53F637307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pic>
        <p:nvPicPr>
          <p:cNvPr id="3" name="Content Placeholder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17C0805A-77BE-5005-5C7E-38D55AA7B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362211"/>
            <a:ext cx="521286" cy="779915"/>
          </a:xfrm>
          <a:prstGeom prst="rect">
            <a:avLst/>
          </a:prstGeom>
        </p:spPr>
      </p:pic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260D9226-648B-BA98-E28D-3F8DCD369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08" y="362211"/>
            <a:ext cx="8934183" cy="5584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85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510458-68DF-6AEE-8C47-E9B0A357B9A1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pic>
        <p:nvPicPr>
          <p:cNvPr id="3" name="Content Placeholder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53813E6D-1C4C-6ABC-E598-0239A38B4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362211"/>
            <a:ext cx="521286" cy="779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7DEE06-7F22-4CF9-3C4D-C4B7EA671CB9}"/>
              </a:ext>
            </a:extLst>
          </p:cNvPr>
          <p:cNvSpPr txBox="1"/>
          <p:nvPr/>
        </p:nvSpPr>
        <p:spPr>
          <a:xfrm>
            <a:off x="2398143" y="508958"/>
            <a:ext cx="888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The Getting a Life Programme 2008-2011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6358B-9D0D-44C6-82A1-3B3D28060EB7}"/>
              </a:ext>
            </a:extLst>
          </p:cNvPr>
          <p:cNvSpPr txBox="1"/>
          <p:nvPr/>
        </p:nvSpPr>
        <p:spPr>
          <a:xfrm>
            <a:off x="1394604" y="1142126"/>
            <a:ext cx="9402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400 young people living in 10 areas of England and their families and the people working in the SEND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young people were 14-25 and attended special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3 years of person-centred conversations to explore what was working and not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Young people attending mainstream schools joined in in some of the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messages were consistent in each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Towards the end, the DfE officials visited some of the sites, met young people and families and asked us to help write chapter 8 of the SEND Code of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programme provided an evidence base of what was important to young people and what needed to change</a:t>
            </a:r>
          </a:p>
          <a:p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59462-093F-978E-9894-7A0405F1FE44}"/>
              </a:ext>
            </a:extLst>
          </p:cNvPr>
          <p:cNvSpPr txBox="1"/>
          <p:nvPr/>
        </p:nvSpPr>
        <p:spPr>
          <a:xfrm>
            <a:off x="419818" y="5606965"/>
            <a:ext cx="567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Oldam, Manchester, North Tyneside, North-East Lincs, Torbay, Devon, Norfolk, Richmond, Hackney, Herefordshire</a:t>
            </a:r>
          </a:p>
        </p:txBody>
      </p:sp>
    </p:spTree>
    <p:extLst>
      <p:ext uri="{BB962C8B-B14F-4D97-AF65-F5344CB8AC3E}">
        <p14:creationId xmlns:p14="http://schemas.microsoft.com/office/powerpoint/2010/main" val="8002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A6BB4C03-720E-FA02-BCBA-54F3989C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2" y="579563"/>
            <a:ext cx="521286" cy="7799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3CF98B-C6DF-FE97-C773-EC4D4C4C830E}"/>
              </a:ext>
            </a:extLst>
          </p:cNvPr>
          <p:cNvSpPr txBox="1"/>
          <p:nvPr/>
        </p:nvSpPr>
        <p:spPr>
          <a:xfrm>
            <a:off x="224724" y="4398424"/>
            <a:ext cx="169259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</a:rPr>
              <a:t>Listen to us! (</a:t>
            </a:r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b="1" kern="1200" dirty="0">
                <a:solidFill>
                  <a:schemeClr val="bg1"/>
                </a:solidFill>
              </a:rPr>
              <a:t>tudent forum/youth parliament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sz="1600" b="1" kern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C7B609-0D75-C1DB-C513-91408E5A26CA}"/>
              </a:ext>
            </a:extLst>
          </p:cNvPr>
          <p:cNvSpPr txBox="1"/>
          <p:nvPr/>
        </p:nvSpPr>
        <p:spPr>
          <a:xfrm>
            <a:off x="5610550" y="1305593"/>
            <a:ext cx="1596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Some people don’t use words to speak  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doesn’t mean they don’t have feelings and ideas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5C4D23-5EFE-4A69-42FB-247DF6F9501F}"/>
              </a:ext>
            </a:extLst>
          </p:cNvPr>
          <p:cNvSpPr txBox="1"/>
          <p:nvPr/>
        </p:nvSpPr>
        <p:spPr>
          <a:xfrm>
            <a:off x="9267933" y="5157049"/>
            <a:ext cx="1632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We need proper sex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FB6D6-A1EE-A86F-C9B8-3D7B85A1F130}"/>
              </a:ext>
            </a:extLst>
          </p:cNvPr>
          <p:cNvSpPr txBox="1"/>
          <p:nvPr/>
        </p:nvSpPr>
        <p:spPr>
          <a:xfrm>
            <a:off x="9970044" y="843928"/>
            <a:ext cx="1432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We want to feel like we belong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302F09-B5B4-9ABA-0A39-AEF32475F981}"/>
              </a:ext>
            </a:extLst>
          </p:cNvPr>
          <p:cNvSpPr txBox="1"/>
          <p:nvPr/>
        </p:nvSpPr>
        <p:spPr>
          <a:xfrm>
            <a:off x="6428232" y="4224528"/>
            <a:ext cx="1390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Give us the information we need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4E7391-1A88-E50A-CD70-0ACACCDD912A}"/>
              </a:ext>
            </a:extLst>
          </p:cNvPr>
          <p:cNvSpPr txBox="1"/>
          <p:nvPr/>
        </p:nvSpPr>
        <p:spPr>
          <a:xfrm>
            <a:off x="8128580" y="2806030"/>
            <a:ext cx="149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Tell us what is possible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740E5D-6175-1F22-0DD6-5ECD7410EF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180" y="270641"/>
            <a:ext cx="1024961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4"/>
                </a:solidFill>
              </a:rPr>
              <a:t>What the children and young people said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855165-8908-B4A2-5C34-6261865BDFAB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sp>
        <p:nvSpPr>
          <p:cNvPr id="23" name="Flowchart: Sequential Access Storage 22">
            <a:extLst>
              <a:ext uri="{FF2B5EF4-FFF2-40B4-BE49-F238E27FC236}">
                <a16:creationId xmlns:a16="http://schemas.microsoft.com/office/drawing/2014/main" id="{F2432FE9-F4B1-14F2-AB08-2B038AC1C764}"/>
              </a:ext>
            </a:extLst>
          </p:cNvPr>
          <p:cNvSpPr/>
          <p:nvPr/>
        </p:nvSpPr>
        <p:spPr>
          <a:xfrm>
            <a:off x="204159" y="1932316"/>
            <a:ext cx="1478668" cy="1337487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FA1282E7-FEB7-6EA2-0D14-522B8BDE5385}"/>
              </a:ext>
            </a:extLst>
          </p:cNvPr>
          <p:cNvSpPr/>
          <p:nvPr/>
        </p:nvSpPr>
        <p:spPr>
          <a:xfrm>
            <a:off x="1984283" y="851510"/>
            <a:ext cx="1688722" cy="1703203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D56518-D537-1E67-74F2-5FD00ADA5E9C}"/>
              </a:ext>
            </a:extLst>
          </p:cNvPr>
          <p:cNvSpPr txBox="1"/>
          <p:nvPr/>
        </p:nvSpPr>
        <p:spPr>
          <a:xfrm>
            <a:off x="371697" y="2289349"/>
            <a:ext cx="115729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002060"/>
                </a:solidFill>
              </a:rPr>
              <a:t>Nobody believes we can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E3ABCA-56C3-7DE2-7293-FC0DFC584499}"/>
              </a:ext>
            </a:extLst>
          </p:cNvPr>
          <p:cNvSpPr txBox="1"/>
          <p:nvPr/>
        </p:nvSpPr>
        <p:spPr>
          <a:xfrm>
            <a:off x="2241341" y="1010613"/>
            <a:ext cx="1232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 have never been asked what I want to do when I leave education</a:t>
            </a:r>
          </a:p>
        </p:txBody>
      </p:sp>
      <p:sp>
        <p:nvSpPr>
          <p:cNvPr id="31" name="Flowchart: Sequential Access Storage 30">
            <a:extLst>
              <a:ext uri="{FF2B5EF4-FFF2-40B4-BE49-F238E27FC236}">
                <a16:creationId xmlns:a16="http://schemas.microsoft.com/office/drawing/2014/main" id="{6897C291-87FF-A334-2BDB-034E1661CE53}"/>
              </a:ext>
            </a:extLst>
          </p:cNvPr>
          <p:cNvSpPr/>
          <p:nvPr/>
        </p:nvSpPr>
        <p:spPr>
          <a:xfrm>
            <a:off x="515268" y="3895686"/>
            <a:ext cx="2519092" cy="2107350"/>
          </a:xfrm>
          <a:prstGeom prst="flowChartMagneticTape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C1884A-AA9A-D404-1E6A-00574AC2BD0F}"/>
              </a:ext>
            </a:extLst>
          </p:cNvPr>
          <p:cNvSpPr txBox="1"/>
          <p:nvPr/>
        </p:nvSpPr>
        <p:spPr>
          <a:xfrm>
            <a:off x="1201186" y="4149142"/>
            <a:ext cx="11559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We are not expected to have boyfriends, girlfriends or live with partners</a:t>
            </a:r>
          </a:p>
        </p:txBody>
      </p:sp>
      <p:sp>
        <p:nvSpPr>
          <p:cNvPr id="36" name="Flowchart: Sequential Access Storage 35">
            <a:extLst>
              <a:ext uri="{FF2B5EF4-FFF2-40B4-BE49-F238E27FC236}">
                <a16:creationId xmlns:a16="http://schemas.microsoft.com/office/drawing/2014/main" id="{CAADAFAE-B932-EFA9-B461-70E41725BD46}"/>
              </a:ext>
            </a:extLst>
          </p:cNvPr>
          <p:cNvSpPr/>
          <p:nvPr/>
        </p:nvSpPr>
        <p:spPr>
          <a:xfrm>
            <a:off x="3610941" y="3169462"/>
            <a:ext cx="2206401" cy="2198787"/>
          </a:xfrm>
          <a:prstGeom prst="flowChartMagneticTap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5D9741-B593-B267-4D23-C92540FDE57D}"/>
              </a:ext>
            </a:extLst>
          </p:cNvPr>
          <p:cNvSpPr txBox="1"/>
          <p:nvPr/>
        </p:nvSpPr>
        <p:spPr>
          <a:xfrm>
            <a:off x="4123548" y="3793641"/>
            <a:ext cx="1155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Nobody tells us anything about sex</a:t>
            </a:r>
          </a:p>
        </p:txBody>
      </p:sp>
      <p:sp>
        <p:nvSpPr>
          <p:cNvPr id="39" name="Flowchart: Sequential Access Storage 38">
            <a:extLst>
              <a:ext uri="{FF2B5EF4-FFF2-40B4-BE49-F238E27FC236}">
                <a16:creationId xmlns:a16="http://schemas.microsoft.com/office/drawing/2014/main" id="{28925FAC-F5C4-B621-3BF4-435A727650D5}"/>
              </a:ext>
            </a:extLst>
          </p:cNvPr>
          <p:cNvSpPr/>
          <p:nvPr/>
        </p:nvSpPr>
        <p:spPr>
          <a:xfrm>
            <a:off x="4639331" y="1216805"/>
            <a:ext cx="1796666" cy="1567003"/>
          </a:xfrm>
          <a:prstGeom prst="flowChartMagnetic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lowchart: Sequential Access Storage 40">
            <a:extLst>
              <a:ext uri="{FF2B5EF4-FFF2-40B4-BE49-F238E27FC236}">
                <a16:creationId xmlns:a16="http://schemas.microsoft.com/office/drawing/2014/main" id="{F19F29B0-A272-1DE7-FA09-A7EBC88DD0B9}"/>
              </a:ext>
            </a:extLst>
          </p:cNvPr>
          <p:cNvSpPr/>
          <p:nvPr/>
        </p:nvSpPr>
        <p:spPr>
          <a:xfrm>
            <a:off x="9267933" y="1425780"/>
            <a:ext cx="1828800" cy="1939656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We want to do what other people of our age do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4B95CA-175E-29BE-40D8-E7F5D6AC3C9C}"/>
              </a:ext>
            </a:extLst>
          </p:cNvPr>
          <p:cNvSpPr txBox="1"/>
          <p:nvPr/>
        </p:nvSpPr>
        <p:spPr>
          <a:xfrm>
            <a:off x="4854687" y="1550685"/>
            <a:ext cx="1199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 have never had careers advice</a:t>
            </a:r>
          </a:p>
        </p:txBody>
      </p:sp>
      <p:sp>
        <p:nvSpPr>
          <p:cNvPr id="43" name="Flowchart: Sequential Access Storage 42">
            <a:extLst>
              <a:ext uri="{FF2B5EF4-FFF2-40B4-BE49-F238E27FC236}">
                <a16:creationId xmlns:a16="http://schemas.microsoft.com/office/drawing/2014/main" id="{C473BB8F-A2AC-0302-249F-38DE14C39151}"/>
              </a:ext>
            </a:extLst>
          </p:cNvPr>
          <p:cNvSpPr/>
          <p:nvPr/>
        </p:nvSpPr>
        <p:spPr>
          <a:xfrm>
            <a:off x="8641691" y="3945418"/>
            <a:ext cx="1851451" cy="1572636"/>
          </a:xfrm>
          <a:prstGeom prst="flowChartMagneticTape">
            <a:avLst/>
          </a:prstGeom>
          <a:solidFill>
            <a:srgbClr val="FDF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74BE7A-ED01-38A5-3295-AE0445D9BC65}"/>
              </a:ext>
            </a:extLst>
          </p:cNvPr>
          <p:cNvSpPr txBox="1"/>
          <p:nvPr/>
        </p:nvSpPr>
        <p:spPr>
          <a:xfrm>
            <a:off x="8709722" y="4495418"/>
            <a:ext cx="171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We want friends and a social life</a:t>
            </a:r>
          </a:p>
        </p:txBody>
      </p:sp>
      <p:sp>
        <p:nvSpPr>
          <p:cNvPr id="2" name="Flowchart: Sequential Access Storage 1">
            <a:extLst>
              <a:ext uri="{FF2B5EF4-FFF2-40B4-BE49-F238E27FC236}">
                <a16:creationId xmlns:a16="http://schemas.microsoft.com/office/drawing/2014/main" id="{15747AF7-F44C-DFFB-8191-0EBD62DEA2E1}"/>
              </a:ext>
            </a:extLst>
          </p:cNvPr>
          <p:cNvSpPr/>
          <p:nvPr/>
        </p:nvSpPr>
        <p:spPr>
          <a:xfrm>
            <a:off x="7024978" y="1305593"/>
            <a:ext cx="1787663" cy="1657787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389FC-BDA3-E8C8-0F8E-AFAF5F30FBA9}"/>
              </a:ext>
            </a:extLst>
          </p:cNvPr>
          <p:cNvSpPr txBox="1"/>
          <p:nvPr/>
        </p:nvSpPr>
        <p:spPr>
          <a:xfrm>
            <a:off x="7515491" y="1767258"/>
            <a:ext cx="966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are not listened to</a:t>
            </a:r>
          </a:p>
        </p:txBody>
      </p:sp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C6713497-4DA4-E763-8CE3-2CFD2F94380E}"/>
              </a:ext>
            </a:extLst>
          </p:cNvPr>
          <p:cNvSpPr/>
          <p:nvPr/>
        </p:nvSpPr>
        <p:spPr>
          <a:xfrm>
            <a:off x="6374659" y="4621913"/>
            <a:ext cx="2095855" cy="1381122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778A9-BDFD-BEEB-AD4D-F89F12C91191}"/>
              </a:ext>
            </a:extLst>
          </p:cNvPr>
          <p:cNvSpPr txBox="1"/>
          <p:nvPr/>
        </p:nvSpPr>
        <p:spPr>
          <a:xfrm>
            <a:off x="6736163" y="4982916"/>
            <a:ext cx="1414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We need a proper education</a:t>
            </a:r>
          </a:p>
        </p:txBody>
      </p:sp>
    </p:spTree>
    <p:extLst>
      <p:ext uri="{BB962C8B-B14F-4D97-AF65-F5344CB8AC3E}">
        <p14:creationId xmlns:p14="http://schemas.microsoft.com/office/powerpoint/2010/main" val="34884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9" grpId="0"/>
      <p:bldP spid="29" grpId="1"/>
      <p:bldP spid="32" grpId="0"/>
      <p:bldP spid="32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DB40A9-CBD0-778B-E6D4-11CE31D0320C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pic>
        <p:nvPicPr>
          <p:cNvPr id="3" name="Content Placeholder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3C65455D-4C7E-1EAF-F7CF-68908076E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362211"/>
            <a:ext cx="521286" cy="779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38ED49-185A-8D9D-FD5A-7A50D9507CA1}"/>
              </a:ext>
            </a:extLst>
          </p:cNvPr>
          <p:cNvSpPr txBox="1"/>
          <p:nvPr/>
        </p:nvSpPr>
        <p:spPr>
          <a:xfrm>
            <a:off x="2018580" y="362211"/>
            <a:ext cx="704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The Preparing for Adulthood 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F0D7C-1FC7-25B4-B802-1FE226C6E3E9}"/>
              </a:ext>
            </a:extLst>
          </p:cNvPr>
          <p:cNvSpPr txBox="1"/>
          <p:nvPr/>
        </p:nvSpPr>
        <p:spPr>
          <a:xfrm>
            <a:off x="2562045" y="1397479"/>
            <a:ext cx="80053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Funded by DfE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2012-2014 Pathfinders – trying out the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2014-2024 Funded to work with every local authority and to run regional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2024 – Funded to deliver </a:t>
            </a:r>
            <a:r>
              <a:rPr lang="en-GB" sz="2800" dirty="0" err="1"/>
              <a:t>PfA</a:t>
            </a:r>
            <a:r>
              <a:rPr lang="en-GB" sz="2800" dirty="0"/>
              <a:t> as part of the RISE, NASEN and ETF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Also 2022-2026 The Internships Work programme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7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DDB16D-B8A3-9BBE-3917-A90DC8097381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pic>
        <p:nvPicPr>
          <p:cNvPr id="3" name="Content Placeholder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DBDF4C67-2B67-58FB-B269-A7591CDA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362211"/>
            <a:ext cx="521286" cy="779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A1A2F7-5F19-7490-15C5-4B59ABD24A4A}"/>
              </a:ext>
            </a:extLst>
          </p:cNvPr>
          <p:cNvSpPr txBox="1"/>
          <p:nvPr/>
        </p:nvSpPr>
        <p:spPr>
          <a:xfrm>
            <a:off x="2018580" y="362211"/>
            <a:ext cx="704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The Preparing for Adulthood Programme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96E9B-429E-5CCC-2489-9D486AFF1082}"/>
              </a:ext>
            </a:extLst>
          </p:cNvPr>
          <p:cNvSpPr txBox="1"/>
          <p:nvPr/>
        </p:nvSpPr>
        <p:spPr>
          <a:xfrm>
            <a:off x="1544128" y="1457864"/>
            <a:ext cx="76602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Develop a vision across the whole system so that everyone knows what we want to see in 5 or ten years’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Person-centred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Locate all work within the social model of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support, training and development so that everyone understands what they need to know about the impact of education has on young people’s lives as they move 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52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CEE957-56DC-2F92-FAB2-7896862C9E8B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pic>
        <p:nvPicPr>
          <p:cNvPr id="3" name="Content Placeholder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E35A95BE-3E87-06F6-DD6A-429CF73B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362211"/>
            <a:ext cx="521286" cy="779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B0632-1755-D13F-80B7-8FC80AC0FD3B}"/>
              </a:ext>
            </a:extLst>
          </p:cNvPr>
          <p:cNvSpPr txBox="1"/>
          <p:nvPr/>
        </p:nvSpPr>
        <p:spPr>
          <a:xfrm>
            <a:off x="2286000" y="362211"/>
            <a:ext cx="652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The Legacy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31481-DFF4-007E-6332-98FF3152A227}"/>
              </a:ext>
            </a:extLst>
          </p:cNvPr>
          <p:cNvSpPr txBox="1"/>
          <p:nvPr/>
        </p:nvSpPr>
        <p:spPr>
          <a:xfrm>
            <a:off x="1984075" y="1526875"/>
            <a:ext cx="68234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Almost everyone we work with and meet, think what the Code of practice says about Preparing for Adulthood is what they should be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Every local authority has a </a:t>
            </a:r>
            <a:r>
              <a:rPr lang="en-GB" sz="2400" dirty="0" err="1"/>
              <a:t>PfA</a:t>
            </a:r>
            <a:r>
              <a:rPr lang="en-GB" sz="2400" dirty="0"/>
              <a:t>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local offers have a lot of information about </a:t>
            </a:r>
            <a:r>
              <a:rPr lang="en-GB" sz="2400" dirty="0" err="1"/>
              <a:t>PfA</a:t>
            </a:r>
            <a:r>
              <a:rPr lang="en-GB" sz="2400" dirty="0"/>
              <a:t> and the four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Some areas are doing some great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do very little work with Directors or Chief Executives in local authorities or the NHS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52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2E6B94-6421-689C-42D1-E19163BE749E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pic>
        <p:nvPicPr>
          <p:cNvPr id="3" name="Content Placeholder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35D81277-2E14-591A-7F52-85A22D12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362211"/>
            <a:ext cx="521286" cy="779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70DDA6-4901-83AF-ABB9-322E8A1E8064}"/>
              </a:ext>
            </a:extLst>
          </p:cNvPr>
          <p:cNvSpPr txBox="1"/>
          <p:nvPr/>
        </p:nvSpPr>
        <p:spPr>
          <a:xfrm>
            <a:off x="2605177" y="431321"/>
            <a:ext cx="577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Barriers to achieving real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F3632-FF1D-B0A0-1ABC-D39F2C3824B6}"/>
              </a:ext>
            </a:extLst>
          </p:cNvPr>
          <p:cNvSpPr txBox="1"/>
          <p:nvPr/>
        </p:nvSpPr>
        <p:spPr>
          <a:xfrm>
            <a:off x="1897811" y="1518249"/>
            <a:ext cx="73065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2014 reforms landing in an environment which was beginning to experience fundamental changes in a different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Local authorities have been under pressure to implement and focus on bureaucracy rather than front line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pressures have grown and we can see the outcomes of those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Leaders having no space to development work or just dealing with the day to day and often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legacy of Eugenics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14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1C61-D5F3-7222-6BDE-07CF787A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B0D27C-FB45-C346-CBB1-F1CF0B3543DE}"/>
              </a:ext>
            </a:extLst>
          </p:cNvPr>
          <p:cNvSpPr/>
          <p:nvPr/>
        </p:nvSpPr>
        <p:spPr>
          <a:xfrm>
            <a:off x="9296400" y="6486525"/>
            <a:ext cx="2673359" cy="493590"/>
          </a:xfrm>
          <a:prstGeom prst="roundRect">
            <a:avLst>
              <a:gd name="adj" fmla="val 35862"/>
            </a:avLst>
          </a:prstGeom>
          <a:solidFill>
            <a:srgbClr val="CC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SEND Policy Research Forum</a:t>
            </a:r>
          </a:p>
        </p:txBody>
      </p:sp>
      <p:pic>
        <p:nvPicPr>
          <p:cNvPr id="3" name="Content Placeholder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BAC950FC-C01F-91E1-3954-CAEB683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362211"/>
            <a:ext cx="521286" cy="779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220CF-D1B8-03F8-87F8-2AD822CA74A7}"/>
              </a:ext>
            </a:extLst>
          </p:cNvPr>
          <p:cNvSpPr txBox="1"/>
          <p:nvPr/>
        </p:nvSpPr>
        <p:spPr>
          <a:xfrm>
            <a:off x="2605177" y="431321"/>
            <a:ext cx="577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Implications for future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B0F37-B04C-F1E9-890D-C71F5F9BB2D1}"/>
              </a:ext>
            </a:extLst>
          </p:cNvPr>
          <p:cNvSpPr txBox="1"/>
          <p:nvPr/>
        </p:nvSpPr>
        <p:spPr>
          <a:xfrm>
            <a:off x="2605177" y="1449238"/>
            <a:ext cx="6564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little mention of any of this in the White Paper and SEND Reforms</a:t>
            </a:r>
          </a:p>
          <a:p>
            <a:r>
              <a:rPr lang="en-GB" dirty="0"/>
              <a:t>The Milburn Report shows that the current challenges for young people are not confined to children with SEND</a:t>
            </a:r>
          </a:p>
          <a:p>
            <a:r>
              <a:rPr lang="en-GB" dirty="0"/>
              <a:t>There must be a change from high level </a:t>
            </a:r>
            <a:r>
              <a:rPr lang="en-GB" dirty="0" err="1"/>
              <a:t>buraecratic</a:t>
            </a:r>
            <a:r>
              <a:rPr lang="en-GB" dirty="0"/>
              <a:t> responses that are not evidence based to relational practice and a focus on environments the nurture children and young people and allow them to be who they </a:t>
            </a:r>
            <a:r>
              <a:rPr lang="en-GB" dirty="0" err="1"/>
              <a:t>reallya</a:t>
            </a:r>
            <a:r>
              <a:rPr lang="en-GB" dirty="0"/>
              <a:t> re, to find out what is important </a:t>
            </a:r>
            <a:r>
              <a:rPr lang="en-GB"/>
              <a:t>to them 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048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Ti brand colours">
      <a:dk1>
        <a:srgbClr val="181C41"/>
      </a:dk1>
      <a:lt1>
        <a:sysClr val="window" lastClr="FFFFFF"/>
      </a:lt1>
      <a:dk2>
        <a:srgbClr val="181C41"/>
      </a:dk2>
      <a:lt2>
        <a:srgbClr val="E8E8E8"/>
      </a:lt2>
      <a:accent1>
        <a:srgbClr val="0066A9"/>
      </a:accent1>
      <a:accent2>
        <a:srgbClr val="EC6755"/>
      </a:accent2>
      <a:accent3>
        <a:srgbClr val="008577"/>
      </a:accent3>
      <a:accent4>
        <a:srgbClr val="CC3E8E"/>
      </a:accent4>
      <a:accent5>
        <a:srgbClr val="E8A6CC"/>
      </a:accent5>
      <a:accent6>
        <a:srgbClr val="77CEC2"/>
      </a:accent6>
      <a:hlink>
        <a:srgbClr val="0066A9"/>
      </a:hlink>
      <a:folHlink>
        <a:srgbClr val="008577"/>
      </a:folHlink>
    </a:clrScheme>
    <a:fontScheme name="NDTi brand font (Rubik)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DTi PowerPoint branded template_.potx  -  Read-Only" id="{CCB92493-127A-4C5F-91C8-839A3DA368D7}" vid="{7546C090-2484-4E92-A482-530B1F4CC0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4FC041E01A54CAB06A8177D37DD8E" ma:contentTypeVersion="19" ma:contentTypeDescription="Create a new document." ma:contentTypeScope="" ma:versionID="0bd42f949c74f104f309bc0da56c6c6b">
  <xsd:schema xmlns:xsd="http://www.w3.org/2001/XMLSchema" xmlns:xs="http://www.w3.org/2001/XMLSchema" xmlns:p="http://schemas.microsoft.com/office/2006/metadata/properties" xmlns:ns2="37251901-4013-4bec-b599-309e06df15e6" xmlns:ns3="a4ba1e99-d551-4d8e-9a0f-948960be3f8a" xmlns:ns4="1dbf5afa-48de-4a31-a281-d5404744caed" targetNamespace="http://schemas.microsoft.com/office/2006/metadata/properties" ma:root="true" ma:fieldsID="252444939649963ca3eb63183014dbe2" ns2:_="" ns3:_="" ns4:_="">
    <xsd:import namespace="37251901-4013-4bec-b599-309e06df15e6"/>
    <xsd:import namespace="a4ba1e99-d551-4d8e-9a0f-948960be3f8a"/>
    <xsd:import namespace="1dbf5afa-48de-4a31-a281-d5404744c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51901-4013-4bec-b599-309e06df1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b60a3e-0406-48f8-bbfc-0685756c0e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a1e99-d551-4d8e-9a0f-948960be3f8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f5afa-48de-4a31-a281-d5404744cae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2a7e6ee-c30f-4a0f-a16c-3e25c58fcfe3}" ma:internalName="TaxCatchAll" ma:showField="CatchAllData" ma:web="a4ba1e99-d551-4d8e-9a0f-948960be3f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251901-4013-4bec-b599-309e06df15e6">
      <Terms xmlns="http://schemas.microsoft.com/office/infopath/2007/PartnerControls"/>
    </lcf76f155ced4ddcb4097134ff3c332f>
    <TaxCatchAll xmlns="1dbf5afa-48de-4a31-a281-d5404744caed" xsi:nil="true"/>
    <SharedWithUsers xmlns="a4ba1e99-d551-4d8e-9a0f-948960be3f8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31C2488-0E3B-45DF-A16A-A6C9599B48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A19475-29FD-4997-AC88-B6D177415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51901-4013-4bec-b599-309e06df15e6"/>
    <ds:schemaRef ds:uri="a4ba1e99-d551-4d8e-9a0f-948960be3f8a"/>
    <ds:schemaRef ds:uri="1dbf5afa-48de-4a31-a281-d5404744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132D1C-2284-428B-9AA7-03A0CBBD65F8}">
  <ds:schemaRefs>
    <ds:schemaRef ds:uri="http://schemas.microsoft.com/office/2006/metadata/properties"/>
    <ds:schemaRef ds:uri="http://schemas.microsoft.com/office/infopath/2007/PartnerControls"/>
    <ds:schemaRef ds:uri="91a7c33f-6ceb-47ca-b5f3-dc296121dd3e"/>
    <ds:schemaRef ds:uri="1dbf5afa-48de-4a31-a281-d5404744caed"/>
    <ds:schemaRef ds:uri="1183a38b-4bed-49fe-a183-54d0ad58ed9f"/>
    <ds:schemaRef ds:uri="37251901-4013-4bec-b599-309e06df15e6"/>
    <ds:schemaRef ds:uri="a4ba1e99-d551-4d8e-9a0f-948960be3f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NDTi PowerPoint branded template_</Template>
  <TotalTime>927</TotalTime>
  <Words>696</Words>
  <Application>Microsoft Office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Rubik</vt:lpstr>
      <vt:lpstr>Rubik SemiBold</vt:lpstr>
      <vt:lpstr>Office Theme</vt:lpstr>
      <vt:lpstr>PowerPoint Presentation</vt:lpstr>
      <vt:lpstr>PowerPoint Presentation</vt:lpstr>
      <vt:lpstr>PowerPoint Presentation</vt:lpstr>
      <vt:lpstr>What the children and young people said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Jordan</dc:creator>
  <cp:lastModifiedBy>Linda Jordan</cp:lastModifiedBy>
  <cp:revision>2</cp:revision>
  <dcterms:created xsi:type="dcterms:W3CDTF">2025-10-27T10:48:22Z</dcterms:created>
  <dcterms:modified xsi:type="dcterms:W3CDTF">2026-06-03T11:43:33Z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0x0101009CB4FC041E01A54CAB06A8177D37DD8E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